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0" r:id="rId2"/>
    <p:sldMasterId id="2147484013" r:id="rId3"/>
  </p:sldMasterIdLst>
  <p:notesMasterIdLst>
    <p:notesMasterId r:id="rId36"/>
  </p:notesMasterIdLst>
  <p:handoutMasterIdLst>
    <p:handoutMasterId r:id="rId37"/>
  </p:handoutMasterIdLst>
  <p:sldIdLst>
    <p:sldId id="256" r:id="rId4"/>
    <p:sldId id="427" r:id="rId5"/>
    <p:sldId id="310" r:id="rId6"/>
    <p:sldId id="264" r:id="rId7"/>
    <p:sldId id="415" r:id="rId8"/>
    <p:sldId id="416" r:id="rId9"/>
    <p:sldId id="294" r:id="rId10"/>
    <p:sldId id="269" r:id="rId11"/>
    <p:sldId id="295" r:id="rId12"/>
    <p:sldId id="298" r:id="rId13"/>
    <p:sldId id="299" r:id="rId14"/>
    <p:sldId id="303" r:id="rId15"/>
    <p:sldId id="304" r:id="rId16"/>
    <p:sldId id="421" r:id="rId17"/>
    <p:sldId id="422" r:id="rId18"/>
    <p:sldId id="306" r:id="rId19"/>
    <p:sldId id="312" r:id="rId20"/>
    <p:sldId id="404" r:id="rId21"/>
    <p:sldId id="313" r:id="rId22"/>
    <p:sldId id="316" r:id="rId23"/>
    <p:sldId id="318" r:id="rId24"/>
    <p:sldId id="320" r:id="rId25"/>
    <p:sldId id="321" r:id="rId26"/>
    <p:sldId id="322" r:id="rId27"/>
    <p:sldId id="325" r:id="rId28"/>
    <p:sldId id="328" r:id="rId29"/>
    <p:sldId id="335" r:id="rId30"/>
    <p:sldId id="342" r:id="rId31"/>
    <p:sldId id="411" r:id="rId32"/>
    <p:sldId id="346" r:id="rId33"/>
    <p:sldId id="413" r:id="rId34"/>
    <p:sldId id="42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5"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D2"/>
    <a:srgbClr val="FEDDC2"/>
    <a:srgbClr val="FDE5D7"/>
    <a:srgbClr val="FDE8DB"/>
    <a:srgbClr val="C85100"/>
    <a:srgbClr val="D65700"/>
    <a:srgbClr val="CC0000"/>
    <a:srgbClr val="FDE3D3"/>
    <a:srgbClr val="FBE6DD"/>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8366" autoAdjust="0"/>
  </p:normalViewPr>
  <p:slideViewPr>
    <p:cSldViewPr snapToGrid="0">
      <p:cViewPr varScale="1">
        <p:scale>
          <a:sx n="73" d="100"/>
          <a:sy n="73" d="100"/>
        </p:scale>
        <p:origin x="1714"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55F71-F502-431E-A392-087D45A64F74}"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425C7B35-FDF2-4381-B5D8-C3B6767C803D}">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II. Outbound Mobility.</a:t>
          </a:r>
        </a:p>
      </dgm:t>
    </dgm:pt>
    <dgm:pt modelId="{04302036-36A6-49DF-991C-DACEA436E4F8}" type="parTrans" cxnId="{03D4E538-443A-47B9-B15D-37563FB59D50}">
      <dgm:prSet/>
      <dgm:spPr/>
      <dgm:t>
        <a:bodyPr/>
        <a:lstStyle/>
        <a:p>
          <a:endParaRPr lang="en-US"/>
        </a:p>
      </dgm:t>
    </dgm:pt>
    <dgm:pt modelId="{28C5669E-4D43-4E6F-81E0-761035F0BF87}" type="sibTrans" cxnId="{03D4E538-443A-47B9-B15D-37563FB59D50}">
      <dgm:prSet/>
      <dgm:spPr/>
      <dgm:t>
        <a:bodyPr/>
        <a:lstStyle/>
        <a:p>
          <a:endParaRPr lang="en-US"/>
        </a:p>
      </dgm:t>
    </dgm:pt>
    <dgm:pt modelId="{39E60A8B-9F5D-42D7-842E-A834EA06765C}">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 Strategies and Management of Mobility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Programmes</a:t>
          </a:r>
          <a:endParaRPr lang="en-US" dirty="0"/>
        </a:p>
      </dgm:t>
    </dgm:pt>
    <dgm:pt modelId="{CCCFDFFB-88F1-4C04-B69C-52AA289BF4BE}" type="parTrans" cxnId="{1AB9A5BE-029B-4EC3-9363-BBE5527559FA}">
      <dgm:prSet/>
      <dgm:spPr/>
      <dgm:t>
        <a:bodyPr/>
        <a:lstStyle/>
        <a:p>
          <a:endParaRPr lang="en-US"/>
        </a:p>
      </dgm:t>
    </dgm:pt>
    <dgm:pt modelId="{B964DD2D-5AFC-4FDC-8232-A11152738D74}" type="sibTrans" cxnId="{1AB9A5BE-029B-4EC3-9363-BBE5527559FA}">
      <dgm:prSet/>
      <dgm:spPr/>
      <dgm:t>
        <a:bodyPr/>
        <a:lstStyle/>
        <a:p>
          <a:endParaRPr lang="en-US"/>
        </a:p>
      </dgm:t>
    </dgm:pt>
    <dgm:pt modelId="{AC8AD31E-55A8-4379-8E91-0798F77DA7F2}">
      <dgm:prSet phldrT="[Text]">
        <dgm:style>
          <a:lnRef idx="1">
            <a:schemeClr val="accent6"/>
          </a:lnRef>
          <a:fillRef idx="2">
            <a:schemeClr val="accent6"/>
          </a:fillRef>
          <a:effectRef idx="1">
            <a:schemeClr val="accent6"/>
          </a:effectRef>
          <a:fontRef idx="minor">
            <a:schemeClr val="dk1"/>
          </a:fontRef>
        </dgm:style>
      </dgm:prSet>
      <dgm:spPr/>
      <dgm:t>
        <a:bodyPr/>
        <a:lstStyle/>
        <a:p>
          <a:r>
            <a:rPr lang="en-US" b="0" dirty="0">
              <a:solidFill>
                <a:schemeClr val="tx1"/>
              </a:solidFill>
            </a:rPr>
            <a:t>III. Inbound Mobility</a:t>
          </a:r>
        </a:p>
      </dgm:t>
    </dgm:pt>
    <dgm:pt modelId="{F180AC20-7CB0-4D92-A274-A05D5CF8C3EB}" type="parTrans" cxnId="{E8763BE8-5E4C-4E11-A022-E3F45E86FC15}">
      <dgm:prSet/>
      <dgm:spPr/>
      <dgm:t>
        <a:bodyPr/>
        <a:lstStyle/>
        <a:p>
          <a:endParaRPr lang="en-US"/>
        </a:p>
      </dgm:t>
    </dgm:pt>
    <dgm:pt modelId="{A0F39ADD-1689-454A-9A2A-9C5D04A65E64}" type="sibTrans" cxnId="{E8763BE8-5E4C-4E11-A022-E3F45E86FC15}">
      <dgm:prSet/>
      <dgm:spPr/>
      <dgm:t>
        <a:bodyPr/>
        <a:lstStyle/>
        <a:p>
          <a:endParaRPr lang="en-US"/>
        </a:p>
      </dgm:t>
    </dgm:pt>
    <dgm:pt modelId="{7CC22F60-0875-4D75-AC8E-B52FFDF314DF}" type="pres">
      <dgm:prSet presAssocID="{3A655F71-F502-431E-A392-087D45A64F74}" presName="Name0" presStyleCnt="0">
        <dgm:presLayoutVars>
          <dgm:chMax val="7"/>
          <dgm:dir/>
          <dgm:resizeHandles val="exact"/>
        </dgm:presLayoutVars>
      </dgm:prSet>
      <dgm:spPr/>
    </dgm:pt>
    <dgm:pt modelId="{F8BD3DFD-67C0-4FA3-B205-5F428B12CAB1}" type="pres">
      <dgm:prSet presAssocID="{3A655F71-F502-431E-A392-087D45A64F74}" presName="ellipse1" presStyleLbl="vennNode1" presStyleIdx="0" presStyleCnt="3" custScaleX="141944" custScaleY="62060" custLinFactNeighborX="395" custLinFactNeighborY="54166">
        <dgm:presLayoutVars>
          <dgm:bulletEnabled val="1"/>
        </dgm:presLayoutVars>
      </dgm:prSet>
      <dgm:spPr/>
    </dgm:pt>
    <dgm:pt modelId="{D57B7BC5-2D20-4289-BA15-5FAAEA6BBF64}" type="pres">
      <dgm:prSet presAssocID="{3A655F71-F502-431E-A392-087D45A64F74}" presName="ellipse2" presStyleLbl="vennNode1" presStyleIdx="1" presStyleCnt="3" custScaleX="185976" custScaleY="66775" custLinFactNeighborX="-5021" custLinFactNeighborY="-66694">
        <dgm:presLayoutVars>
          <dgm:bulletEnabled val="1"/>
        </dgm:presLayoutVars>
      </dgm:prSet>
      <dgm:spPr/>
    </dgm:pt>
    <dgm:pt modelId="{37CEEC5C-1C46-4440-B13D-E7F872D30CEC}" type="pres">
      <dgm:prSet presAssocID="{3A655F71-F502-431E-A392-087D45A64F74}" presName="ellipse3" presStyleLbl="vennNode1" presStyleIdx="2" presStyleCnt="3" custScaleX="129488" custScaleY="62865" custLinFactNeighborX="-2383" custLinFactNeighborY="58749">
        <dgm:presLayoutVars>
          <dgm:bulletEnabled val="1"/>
        </dgm:presLayoutVars>
      </dgm:prSet>
      <dgm:spPr/>
    </dgm:pt>
  </dgm:ptLst>
  <dgm:cxnLst>
    <dgm:cxn modelId="{97327918-C5F6-4E19-A572-2E839709EC18}" type="presOf" srcId="{425C7B35-FDF2-4381-B5D8-C3B6767C803D}" destId="{F8BD3DFD-67C0-4FA3-B205-5F428B12CAB1}" srcOrd="0" destOrd="0" presId="urn:microsoft.com/office/officeart/2005/8/layout/rings+Icon"/>
    <dgm:cxn modelId="{03D4E538-443A-47B9-B15D-37563FB59D50}" srcId="{3A655F71-F502-431E-A392-087D45A64F74}" destId="{425C7B35-FDF2-4381-B5D8-C3B6767C803D}" srcOrd="0" destOrd="0" parTransId="{04302036-36A6-49DF-991C-DACEA436E4F8}" sibTransId="{28C5669E-4D43-4E6F-81E0-761035F0BF87}"/>
    <dgm:cxn modelId="{1AB9A5BE-029B-4EC3-9363-BBE5527559FA}" srcId="{3A655F71-F502-431E-A392-087D45A64F74}" destId="{39E60A8B-9F5D-42D7-842E-A834EA06765C}" srcOrd="1" destOrd="0" parTransId="{CCCFDFFB-88F1-4C04-B69C-52AA289BF4BE}" sibTransId="{B964DD2D-5AFC-4FDC-8232-A11152738D74}"/>
    <dgm:cxn modelId="{1CF7CBC0-E2FF-4D16-952A-E8100F25ECCD}" type="presOf" srcId="{39E60A8B-9F5D-42D7-842E-A834EA06765C}" destId="{D57B7BC5-2D20-4289-BA15-5FAAEA6BBF64}" srcOrd="0" destOrd="0" presId="urn:microsoft.com/office/officeart/2005/8/layout/rings+Icon"/>
    <dgm:cxn modelId="{824D0CC9-3D93-4D77-BD6B-E33F510B5724}" type="presOf" srcId="{3A655F71-F502-431E-A392-087D45A64F74}" destId="{7CC22F60-0875-4D75-AC8E-B52FFDF314DF}" srcOrd="0" destOrd="0" presId="urn:microsoft.com/office/officeart/2005/8/layout/rings+Icon"/>
    <dgm:cxn modelId="{05B324DF-ED85-490F-943D-B83DC674B3E3}" type="presOf" srcId="{AC8AD31E-55A8-4379-8E91-0798F77DA7F2}" destId="{37CEEC5C-1C46-4440-B13D-E7F872D30CEC}" srcOrd="0" destOrd="0" presId="urn:microsoft.com/office/officeart/2005/8/layout/rings+Icon"/>
    <dgm:cxn modelId="{E8763BE8-5E4C-4E11-A022-E3F45E86FC15}" srcId="{3A655F71-F502-431E-A392-087D45A64F74}" destId="{AC8AD31E-55A8-4379-8E91-0798F77DA7F2}" srcOrd="2" destOrd="0" parTransId="{F180AC20-7CB0-4D92-A274-A05D5CF8C3EB}" sibTransId="{A0F39ADD-1689-454A-9A2A-9C5D04A65E64}"/>
    <dgm:cxn modelId="{8E81D1C7-F98A-4F40-B953-0D0D612B9449}" type="presParOf" srcId="{7CC22F60-0875-4D75-AC8E-B52FFDF314DF}" destId="{F8BD3DFD-67C0-4FA3-B205-5F428B12CAB1}" srcOrd="0" destOrd="0" presId="urn:microsoft.com/office/officeart/2005/8/layout/rings+Icon"/>
    <dgm:cxn modelId="{A19FBA53-CC48-41AB-9B56-5C7384BD5C4F}" type="presParOf" srcId="{7CC22F60-0875-4D75-AC8E-B52FFDF314DF}" destId="{D57B7BC5-2D20-4289-BA15-5FAAEA6BBF64}" srcOrd="1" destOrd="0" presId="urn:microsoft.com/office/officeart/2005/8/layout/rings+Icon"/>
    <dgm:cxn modelId="{96E5E6D7-F504-4642-99E4-2DE30A6B364E}" type="presParOf" srcId="{7CC22F60-0875-4D75-AC8E-B52FFDF314DF}" destId="{37CEEC5C-1C46-4440-B13D-E7F872D30CEC}" srcOrd="2"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8A40C-36D7-4E3F-9ED9-A7B8BED2348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FAC764E6-A31E-42E1-A3FE-6255FD1AB1F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structure of the IRO</a:t>
          </a:r>
          <a:endParaRPr lang="en-US" sz="2000" b="1" dirty="0">
            <a:solidFill>
              <a:schemeClr val="tx1"/>
            </a:solidFill>
          </a:endParaRPr>
        </a:p>
      </dgm:t>
    </dgm:pt>
    <dgm:pt modelId="{B9EC7AB1-5F76-46A1-B289-B0630C4F3CBC}" type="parTrans" cxnId="{15165FED-D13F-4150-8AEA-414A98230D67}">
      <dgm:prSet/>
      <dgm:spPr/>
      <dgm:t>
        <a:bodyPr/>
        <a:lstStyle/>
        <a:p>
          <a:endParaRPr lang="en-US"/>
        </a:p>
      </dgm:t>
    </dgm:pt>
    <dgm:pt modelId="{0497DC4A-1039-4625-98CD-6C11FA38B9E2}" type="sibTrans" cxnId="{15165FED-D13F-4150-8AEA-414A98230D67}">
      <dgm:prSet/>
      <dgm:spPr/>
      <dgm:t>
        <a:bodyPr/>
        <a:lstStyle/>
        <a:p>
          <a:endParaRPr lang="en-US"/>
        </a:p>
      </dgm:t>
    </dgm:pt>
    <dgm:pt modelId="{F1F2B5DA-01B0-466D-B03C-4D655DF6C20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GB"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Role of IRO</a:t>
          </a:r>
          <a:endParaRPr lang="en-US" sz="2000" b="1" dirty="0">
            <a:solidFill>
              <a:schemeClr val="tx1"/>
            </a:solidFill>
          </a:endParaRPr>
        </a:p>
      </dgm:t>
    </dgm:pt>
    <dgm:pt modelId="{5E5A0631-CADD-44B1-B0AA-5DC597D11191}" type="parTrans" cxnId="{343D9299-904B-4EDA-A2F7-A0D773BFC095}">
      <dgm:prSet/>
      <dgm:spPr/>
      <dgm:t>
        <a:bodyPr/>
        <a:lstStyle/>
        <a:p>
          <a:endParaRPr lang="en-US"/>
        </a:p>
      </dgm:t>
    </dgm:pt>
    <dgm:pt modelId="{5BA58959-1681-4D9D-AFBE-3C8789EA8AD7}" type="sibTrans" cxnId="{343D9299-904B-4EDA-A2F7-A0D773BFC095}">
      <dgm:prSet/>
      <dgm:spPr/>
      <dgm:t>
        <a:bodyPr/>
        <a:lstStyle/>
        <a:p>
          <a:endParaRPr lang="en-US"/>
        </a:p>
      </dgm:t>
    </dgm:pt>
    <dgm:pt modelId="{27435AB6-7637-44AA-A63B-F1FFB0ED0A9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Competency of IRO</a:t>
          </a:r>
          <a:endParaRPr lang="en-US" sz="2000" b="1" dirty="0">
            <a:solidFill>
              <a:schemeClr val="tx1"/>
            </a:solidFill>
          </a:endParaRPr>
        </a:p>
      </dgm:t>
    </dgm:pt>
    <dgm:pt modelId="{AA3AE712-8CF8-4425-98E5-63FCC4DC3CF6}" type="parTrans" cxnId="{CE046AB4-B5F7-4159-96B7-7168D36323EC}">
      <dgm:prSet/>
      <dgm:spPr/>
      <dgm:t>
        <a:bodyPr/>
        <a:lstStyle/>
        <a:p>
          <a:endParaRPr lang="en-US"/>
        </a:p>
      </dgm:t>
    </dgm:pt>
    <dgm:pt modelId="{D34AD84D-2B2A-4A04-B990-EA3175B6D2A4}" type="sibTrans" cxnId="{CE046AB4-B5F7-4159-96B7-7168D36323EC}">
      <dgm:prSet/>
      <dgm:spPr/>
      <dgm:t>
        <a:bodyPr/>
        <a:lstStyle/>
        <a:p>
          <a:endParaRPr lang="en-US"/>
        </a:p>
      </dgm:t>
    </dgm:pt>
    <dgm:pt modelId="{11E66A70-23B1-466F-9108-E5A674C5BC5A}">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GB"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University Policies on Internationalization</a:t>
          </a:r>
          <a:endParaRPr lang="en-US" sz="2000" b="1" dirty="0">
            <a:solidFill>
              <a:schemeClr val="tx1"/>
            </a:solidFill>
          </a:endParaRPr>
        </a:p>
      </dgm:t>
    </dgm:pt>
    <dgm:pt modelId="{B79A7815-D637-420F-BFC9-E350004FC130}" type="parTrans" cxnId="{80356FB9-5189-485C-B645-E4FED1E193ED}">
      <dgm:prSet/>
      <dgm:spPr/>
      <dgm:t>
        <a:bodyPr/>
        <a:lstStyle/>
        <a:p>
          <a:endParaRPr lang="en-US"/>
        </a:p>
      </dgm:t>
    </dgm:pt>
    <dgm:pt modelId="{9E91950B-FEC1-4633-8B0B-061D80AAFF3E}" type="sibTrans" cxnId="{80356FB9-5189-485C-B645-E4FED1E193ED}">
      <dgm:prSet/>
      <dgm:spPr/>
      <dgm:t>
        <a:bodyPr/>
        <a:lstStyle/>
        <a:p>
          <a:endParaRPr lang="en-US"/>
        </a:p>
      </dgm:t>
    </dgm:pt>
    <dgm:pt modelId="{C2FC4DAF-FC1B-45CD-9650-60F4485181B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b="1" dirty="0">
              <a:latin typeface="Times New Roman" panose="02020603050405020304" pitchFamily="18" charset="0"/>
              <a:ea typeface="Calibri" panose="020F0502020204030204" pitchFamily="34" charset="0"/>
              <a:cs typeface="Times New Roman" panose="02020603050405020304" pitchFamily="18" charset="0"/>
            </a:rPr>
            <a:t>Strategies </a:t>
          </a:r>
          <a:r>
            <a:rPr lang="en-US" sz="2000" b="1">
              <a:latin typeface="Times New Roman" panose="02020603050405020304" pitchFamily="18" charset="0"/>
              <a:ea typeface="Calibri" panose="020F0502020204030204" pitchFamily="34" charset="0"/>
              <a:cs typeface="Times New Roman" panose="02020603050405020304" pitchFamily="18" charset="0"/>
            </a:rPr>
            <a:t>for Students </a:t>
          </a:r>
          <a:r>
            <a:rPr lang="en-US" sz="2000" b="1" dirty="0">
              <a:latin typeface="Times New Roman" panose="02020603050405020304" pitchFamily="18" charset="0"/>
              <a:ea typeface="Calibri" panose="020F0502020204030204" pitchFamily="34" charset="0"/>
              <a:cs typeface="Times New Roman" panose="02020603050405020304" pitchFamily="18" charset="0"/>
            </a:rPr>
            <a:t>and Staff Mobility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Programmes</a:t>
          </a:r>
          <a:endParaRPr lang="en-US" sz="2000" b="1" dirty="0"/>
        </a:p>
      </dgm:t>
    </dgm:pt>
    <dgm:pt modelId="{E9F7F082-F600-4AF2-B551-BDF8C21FEE3A}" type="parTrans" cxnId="{49B015A0-799E-4D74-A75E-F08709338A2F}">
      <dgm:prSet/>
      <dgm:spPr/>
      <dgm:t>
        <a:bodyPr/>
        <a:lstStyle/>
        <a:p>
          <a:endParaRPr lang="en-US"/>
        </a:p>
      </dgm:t>
    </dgm:pt>
    <dgm:pt modelId="{89E2A3F8-B2E1-45B2-8F06-2EAAF17D59EA}" type="sibTrans" cxnId="{49B015A0-799E-4D74-A75E-F08709338A2F}">
      <dgm:prSet/>
      <dgm:spPr/>
      <dgm:t>
        <a:bodyPr/>
        <a:lstStyle/>
        <a:p>
          <a:endParaRPr lang="en-US"/>
        </a:p>
      </dgm:t>
    </dgm:pt>
    <dgm:pt modelId="{44AE6F69-7BB2-43C4-9F4A-BDE1DAA5CFBF}">
      <dgm:prSet phldrT="[Text]" custT="1">
        <dgm:style>
          <a:lnRef idx="1">
            <a:schemeClr val="dk1"/>
          </a:lnRef>
          <a:fillRef idx="2">
            <a:schemeClr val="dk1"/>
          </a:fillRef>
          <a:effectRef idx="1">
            <a:schemeClr val="dk1"/>
          </a:effectRef>
          <a:fontRef idx="minor">
            <a:schemeClr val="dk1"/>
          </a:fontRef>
        </dgm:style>
      </dgm:prSet>
      <dgm:spPr/>
      <dgm:t>
        <a:bodyPr/>
        <a:lstStyle/>
        <a:p>
          <a:r>
            <a:rPr lang="en-GB" sz="2000" b="1" dirty="0">
              <a:latin typeface="Times New Roman" panose="02020603050405020304" pitchFamily="18" charset="0"/>
              <a:ea typeface="Calibri" panose="020F0502020204030204" pitchFamily="34" charset="0"/>
              <a:cs typeface="Times New Roman" panose="02020603050405020304" pitchFamily="18" charset="0"/>
            </a:rPr>
            <a:t>Enhancing Internationalization</a:t>
          </a:r>
          <a:endParaRPr lang="en-US" sz="2000" b="1" dirty="0"/>
        </a:p>
      </dgm:t>
    </dgm:pt>
    <dgm:pt modelId="{0E46B60E-BCC2-4590-880A-E18120EAB05D}" type="parTrans" cxnId="{B4383331-18B6-4BE7-B932-E13A55357395}">
      <dgm:prSet/>
      <dgm:spPr/>
      <dgm:t>
        <a:bodyPr/>
        <a:lstStyle/>
        <a:p>
          <a:endParaRPr lang="en-US"/>
        </a:p>
      </dgm:t>
    </dgm:pt>
    <dgm:pt modelId="{66636D7C-4D12-432C-81CF-468889C0821C}" type="sibTrans" cxnId="{B4383331-18B6-4BE7-B932-E13A55357395}">
      <dgm:prSet/>
      <dgm:spPr/>
      <dgm:t>
        <a:bodyPr/>
        <a:lstStyle/>
        <a:p>
          <a:endParaRPr lang="en-US"/>
        </a:p>
      </dgm:t>
    </dgm:pt>
    <dgm:pt modelId="{BC2E65BE-7F1E-41CD-9FDF-39AC62F628F1}">
      <dgm:prSet phldrT="[Text]" custT="1">
        <dgm:style>
          <a:lnRef idx="1">
            <a:schemeClr val="accent6"/>
          </a:lnRef>
          <a:fillRef idx="2">
            <a:schemeClr val="accent6"/>
          </a:fillRef>
          <a:effectRef idx="1">
            <a:schemeClr val="accent6"/>
          </a:effectRef>
          <a:fontRef idx="minor">
            <a:schemeClr val="dk1"/>
          </a:fontRef>
        </dgm:style>
      </dgm:prSet>
      <dgm:spPr/>
      <dgm:t>
        <a:bodyPr/>
        <a:lstStyle/>
        <a:p>
          <a:pPr>
            <a:buFont typeface="+mj-lt"/>
            <a:buAutoNum type="arabicPeriod"/>
          </a:pPr>
          <a:r>
            <a:rPr lang="en-GB" sz="2000" b="1" dirty="0">
              <a:latin typeface="Times New Roman" panose="02020603050405020304" pitchFamily="18" charset="0"/>
              <a:ea typeface="Calibri" panose="020F0502020204030204" pitchFamily="34" charset="0"/>
              <a:cs typeface="Times New Roman" panose="02020603050405020304" pitchFamily="18" charset="0"/>
            </a:rPr>
            <a:t>Credits </a:t>
          </a:r>
          <a:r>
            <a:rPr lang="en-GB" sz="2000" b="1" dirty="0" err="1">
              <a:latin typeface="Times New Roman" panose="02020603050405020304" pitchFamily="18" charset="0"/>
              <a:ea typeface="Calibri" panose="020F0502020204030204" pitchFamily="34" charset="0"/>
              <a:cs typeface="Times New Roman" panose="02020603050405020304" pitchFamily="18" charset="0"/>
            </a:rPr>
            <a:t>Trasfer</a:t>
          </a:r>
          <a:r>
            <a:rPr lang="en-GB" sz="2000" b="1" dirty="0">
              <a:latin typeface="Times New Roman" panose="02020603050405020304" pitchFamily="18" charset="0"/>
              <a:ea typeface="Calibri" panose="020F0502020204030204" pitchFamily="34" charset="0"/>
              <a:cs typeface="Times New Roman" panose="02020603050405020304" pitchFamily="18" charset="0"/>
            </a:rPr>
            <a:t> Policy.</a:t>
          </a:r>
          <a:endParaRPr lang="en-US" sz="2000" b="1" dirty="0"/>
        </a:p>
      </dgm:t>
    </dgm:pt>
    <dgm:pt modelId="{05C08D6E-787C-4948-9FEA-DFA2A19F211E}" type="parTrans" cxnId="{137BEECE-2A55-4A1B-B331-93DB160BA1A0}">
      <dgm:prSet/>
      <dgm:spPr/>
      <dgm:t>
        <a:bodyPr/>
        <a:lstStyle/>
        <a:p>
          <a:endParaRPr lang="en-US"/>
        </a:p>
      </dgm:t>
    </dgm:pt>
    <dgm:pt modelId="{508E1407-06C4-42E8-959B-A74D30832D38}" type="sibTrans" cxnId="{137BEECE-2A55-4A1B-B331-93DB160BA1A0}">
      <dgm:prSet/>
      <dgm:spPr/>
      <dgm:t>
        <a:bodyPr/>
        <a:lstStyle/>
        <a:p>
          <a:endParaRPr lang="en-US"/>
        </a:p>
      </dgm:t>
    </dgm:pt>
    <dgm:pt modelId="{0F1C0A7C-AD18-4307-BA4A-F6E5ACEE1D49}">
      <dgm:prSet custT="1">
        <dgm:style>
          <a:lnRef idx="3">
            <a:schemeClr val="lt1"/>
          </a:lnRef>
          <a:fillRef idx="1">
            <a:schemeClr val="accent6"/>
          </a:fillRef>
          <a:effectRef idx="1">
            <a:schemeClr val="accent6"/>
          </a:effectRef>
          <a:fontRef idx="minor">
            <a:schemeClr val="lt1"/>
          </a:fontRef>
        </dgm:style>
      </dgm:prSet>
      <dgm:spPr/>
      <dgm:t>
        <a:bodyPr/>
        <a:lstStyle/>
        <a:p>
          <a:r>
            <a:rPr lang="en-US" sz="2400" b="1" dirty="0">
              <a:solidFill>
                <a:schemeClr val="tx1"/>
              </a:solidFill>
              <a:latin typeface="Times New Roman" panose="02020603050405020304" pitchFamily="18" charset="0"/>
              <a:cs typeface="Times New Roman" panose="02020603050405020304" pitchFamily="18" charset="0"/>
            </a:rPr>
            <a:t>Quality Insurance System</a:t>
          </a:r>
          <a:endParaRPr lang="en-GB"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dgm:t>
    </dgm:pt>
    <dgm:pt modelId="{C1DAC4B8-B43D-4DF5-AD05-E4AEF916A42D}" type="parTrans" cxnId="{6C87D60E-15B4-47EB-89D6-0EA3E207D623}">
      <dgm:prSet/>
      <dgm:spPr/>
      <dgm:t>
        <a:bodyPr/>
        <a:lstStyle/>
        <a:p>
          <a:endParaRPr lang="en-US"/>
        </a:p>
      </dgm:t>
    </dgm:pt>
    <dgm:pt modelId="{6EB91AF9-F98E-4828-BF39-A6B4F656652F}" type="sibTrans" cxnId="{6C87D60E-15B4-47EB-89D6-0EA3E207D623}">
      <dgm:prSet/>
      <dgm:spPr/>
      <dgm:t>
        <a:bodyPr/>
        <a:lstStyle/>
        <a:p>
          <a:endParaRPr lang="en-US"/>
        </a:p>
      </dgm:t>
    </dgm:pt>
    <dgm:pt modelId="{7D86A112-7427-46CE-8D62-E8BFA9D14669}">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buFont typeface="+mj-lt"/>
            <a:buNone/>
          </a:pPr>
          <a:r>
            <a:rPr lang="en-GB"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KPIs for IRO</a:t>
          </a:r>
          <a:endParaRPr lang="en-US" sz="2000" b="1" dirty="0">
            <a:solidFill>
              <a:schemeClr val="tx1"/>
            </a:solidFill>
          </a:endParaRPr>
        </a:p>
      </dgm:t>
    </dgm:pt>
    <dgm:pt modelId="{60E9ADB1-C2FB-4270-B04D-86245C015B6F}" type="sibTrans" cxnId="{A46D5700-8565-4A35-AD6D-1DF9DD6FD944}">
      <dgm:prSet/>
      <dgm:spPr/>
      <dgm:t>
        <a:bodyPr/>
        <a:lstStyle/>
        <a:p>
          <a:endParaRPr lang="en-US"/>
        </a:p>
      </dgm:t>
    </dgm:pt>
    <dgm:pt modelId="{56F3B25F-463C-4810-86FA-8F8FEF54003C}" type="parTrans" cxnId="{A46D5700-8565-4A35-AD6D-1DF9DD6FD944}">
      <dgm:prSet/>
      <dgm:spPr/>
      <dgm:t>
        <a:bodyPr/>
        <a:lstStyle/>
        <a:p>
          <a:endParaRPr lang="en-US"/>
        </a:p>
      </dgm:t>
    </dgm:pt>
    <dgm:pt modelId="{03C6F79C-6DBF-4A5A-8221-12EEBCB1D35C}">
      <dgm:prSet>
        <dgm:style>
          <a:lnRef idx="1">
            <a:schemeClr val="accent3"/>
          </a:lnRef>
          <a:fillRef idx="2">
            <a:schemeClr val="accent3"/>
          </a:fillRef>
          <a:effectRef idx="1">
            <a:schemeClr val="accent3"/>
          </a:effectRef>
          <a:fontRef idx="minor">
            <a:schemeClr val="dk1"/>
          </a:fontRef>
        </dgm:style>
      </dgm:prSet>
      <dgm:spPr/>
      <dgm:t>
        <a:bodyPr/>
        <a:lstStyle/>
        <a:p>
          <a:r>
            <a:rPr lang="en-US" b="1" i="1" u="none" strike="noStrike" baseline="0" dirty="0">
              <a:latin typeface="Times New Roman" panose="02020603050405020304" pitchFamily="18" charset="0"/>
              <a:cs typeface="Times New Roman" panose="02020603050405020304" pitchFamily="18" charset="0"/>
            </a:rPr>
            <a:t>University Strategic Plan for IM</a:t>
          </a:r>
          <a:endParaRPr lang="en-US" b="1" dirty="0">
            <a:latin typeface="Times New Roman" panose="02020603050405020304" pitchFamily="18" charset="0"/>
            <a:cs typeface="Times New Roman" panose="02020603050405020304" pitchFamily="18" charset="0"/>
          </a:endParaRPr>
        </a:p>
      </dgm:t>
    </dgm:pt>
    <dgm:pt modelId="{A1357DD8-F7DE-49F7-B63D-9B29BDD1EA2B}" type="parTrans" cxnId="{A53DAE16-2E03-4318-8B50-5A0B98C7E6A1}">
      <dgm:prSet/>
      <dgm:spPr/>
      <dgm:t>
        <a:bodyPr/>
        <a:lstStyle/>
        <a:p>
          <a:endParaRPr lang="en-US"/>
        </a:p>
      </dgm:t>
    </dgm:pt>
    <dgm:pt modelId="{A8CE1B84-0825-4A77-82B9-12460943CC03}" type="sibTrans" cxnId="{A53DAE16-2E03-4318-8B50-5A0B98C7E6A1}">
      <dgm:prSet/>
      <dgm:spPr/>
      <dgm:t>
        <a:bodyPr/>
        <a:lstStyle/>
        <a:p>
          <a:endParaRPr lang="en-US"/>
        </a:p>
      </dgm:t>
    </dgm:pt>
    <dgm:pt modelId="{B445E885-C18B-4B72-BEBD-F6306C0EC2C9}" type="pres">
      <dgm:prSet presAssocID="{31C8A40C-36D7-4E3F-9ED9-A7B8BED23489}" presName="Name0" presStyleCnt="0">
        <dgm:presLayoutVars>
          <dgm:dir/>
          <dgm:resizeHandles/>
        </dgm:presLayoutVars>
      </dgm:prSet>
      <dgm:spPr/>
    </dgm:pt>
    <dgm:pt modelId="{8127A85C-0929-4FEE-ABB3-1B7652D5EA9C}" type="pres">
      <dgm:prSet presAssocID="{FAC764E6-A31E-42E1-A3FE-6255FD1AB1FA}" presName="compNode" presStyleCnt="0"/>
      <dgm:spPr/>
    </dgm:pt>
    <dgm:pt modelId="{08348A72-8B40-4E03-8AB8-B535AC122332}" type="pres">
      <dgm:prSet presAssocID="{FAC764E6-A31E-42E1-A3FE-6255FD1AB1FA}" presName="dummyConnPt" presStyleCnt="0"/>
      <dgm:spPr/>
    </dgm:pt>
    <dgm:pt modelId="{6CD6E851-34E7-4E14-A709-D2C3FF31B2A9}" type="pres">
      <dgm:prSet presAssocID="{FAC764E6-A31E-42E1-A3FE-6255FD1AB1FA}" presName="node" presStyleLbl="node1" presStyleIdx="0" presStyleCnt="10" custScaleX="141833">
        <dgm:presLayoutVars>
          <dgm:bulletEnabled val="1"/>
        </dgm:presLayoutVars>
      </dgm:prSet>
      <dgm:spPr/>
    </dgm:pt>
    <dgm:pt modelId="{98301DD0-1AB4-4AD8-954A-BE742EB755A5}" type="pres">
      <dgm:prSet presAssocID="{0497DC4A-1039-4625-98CD-6C11FA38B9E2}" presName="sibTrans" presStyleLbl="bgSibTrans2D1" presStyleIdx="0" presStyleCnt="9"/>
      <dgm:spPr/>
    </dgm:pt>
    <dgm:pt modelId="{DFC26694-6DB0-4249-B696-1F0316ECBF41}" type="pres">
      <dgm:prSet presAssocID="{F1F2B5DA-01B0-466D-B03C-4D655DF6C20A}" presName="compNode" presStyleCnt="0"/>
      <dgm:spPr/>
    </dgm:pt>
    <dgm:pt modelId="{8D26A05F-FCBA-4A82-A988-D185D98F0D2C}" type="pres">
      <dgm:prSet presAssocID="{F1F2B5DA-01B0-466D-B03C-4D655DF6C20A}" presName="dummyConnPt" presStyleCnt="0"/>
      <dgm:spPr/>
    </dgm:pt>
    <dgm:pt modelId="{AB86F196-BB15-49B2-9580-E8EC5AEB1BE6}" type="pres">
      <dgm:prSet presAssocID="{F1F2B5DA-01B0-466D-B03C-4D655DF6C20A}" presName="node" presStyleLbl="node1" presStyleIdx="1" presStyleCnt="10" custScaleX="139001">
        <dgm:presLayoutVars>
          <dgm:bulletEnabled val="1"/>
        </dgm:presLayoutVars>
      </dgm:prSet>
      <dgm:spPr/>
    </dgm:pt>
    <dgm:pt modelId="{AB2F7D8A-59B6-4339-B537-FFA6422487E7}" type="pres">
      <dgm:prSet presAssocID="{5BA58959-1681-4D9D-AFBE-3C8789EA8AD7}" presName="sibTrans" presStyleLbl="bgSibTrans2D1" presStyleIdx="1" presStyleCnt="9"/>
      <dgm:spPr/>
    </dgm:pt>
    <dgm:pt modelId="{26D17868-5522-4B88-B12F-A8A0FA488ABB}" type="pres">
      <dgm:prSet presAssocID="{27435AB6-7637-44AA-A63B-F1FFB0ED0A96}" presName="compNode" presStyleCnt="0"/>
      <dgm:spPr/>
    </dgm:pt>
    <dgm:pt modelId="{77E16822-D4ED-473D-8E1D-197DFB4C8347}" type="pres">
      <dgm:prSet presAssocID="{27435AB6-7637-44AA-A63B-F1FFB0ED0A96}" presName="dummyConnPt" presStyleCnt="0"/>
      <dgm:spPr/>
    </dgm:pt>
    <dgm:pt modelId="{B6415577-CA0D-4D2E-99F1-01BE139AB73B}" type="pres">
      <dgm:prSet presAssocID="{27435AB6-7637-44AA-A63B-F1FFB0ED0A96}" presName="node" presStyleLbl="node1" presStyleIdx="2" presStyleCnt="10" custScaleX="139001">
        <dgm:presLayoutVars>
          <dgm:bulletEnabled val="1"/>
        </dgm:presLayoutVars>
      </dgm:prSet>
      <dgm:spPr/>
    </dgm:pt>
    <dgm:pt modelId="{2D194C8C-E540-41C7-9828-C3304B7F72D1}" type="pres">
      <dgm:prSet presAssocID="{D34AD84D-2B2A-4A04-B990-EA3175B6D2A4}" presName="sibTrans" presStyleLbl="bgSibTrans2D1" presStyleIdx="2" presStyleCnt="9"/>
      <dgm:spPr/>
    </dgm:pt>
    <dgm:pt modelId="{F7C9555E-6DFB-4319-A5DF-65BFA6411B3D}" type="pres">
      <dgm:prSet presAssocID="{7D86A112-7427-46CE-8D62-E8BFA9D14669}" presName="compNode" presStyleCnt="0"/>
      <dgm:spPr/>
    </dgm:pt>
    <dgm:pt modelId="{CDA8C21A-E907-4078-81BC-7F9197094E2B}" type="pres">
      <dgm:prSet presAssocID="{7D86A112-7427-46CE-8D62-E8BFA9D14669}" presName="dummyConnPt" presStyleCnt="0"/>
      <dgm:spPr/>
    </dgm:pt>
    <dgm:pt modelId="{239EA1DF-693D-433A-8CF0-EB79DDCCF5F8}" type="pres">
      <dgm:prSet presAssocID="{7D86A112-7427-46CE-8D62-E8BFA9D14669}" presName="node" presStyleLbl="node1" presStyleIdx="3" presStyleCnt="10" custScaleX="139001">
        <dgm:presLayoutVars>
          <dgm:bulletEnabled val="1"/>
        </dgm:presLayoutVars>
      </dgm:prSet>
      <dgm:spPr/>
    </dgm:pt>
    <dgm:pt modelId="{294D1A9D-1744-490E-A80B-0494A616C868}" type="pres">
      <dgm:prSet presAssocID="{60E9ADB1-C2FB-4270-B04D-86245C015B6F}" presName="sibTrans" presStyleLbl="bgSibTrans2D1" presStyleIdx="3" presStyleCnt="9"/>
      <dgm:spPr/>
    </dgm:pt>
    <dgm:pt modelId="{98802094-B4A7-4578-8C9E-7E7A39AB847B}" type="pres">
      <dgm:prSet presAssocID="{0F1C0A7C-AD18-4307-BA4A-F6E5ACEE1D49}" presName="compNode" presStyleCnt="0"/>
      <dgm:spPr/>
    </dgm:pt>
    <dgm:pt modelId="{57CEDF92-AB7D-4359-BB1B-2DE275127AC9}" type="pres">
      <dgm:prSet presAssocID="{0F1C0A7C-AD18-4307-BA4A-F6E5ACEE1D49}" presName="dummyConnPt" presStyleCnt="0"/>
      <dgm:spPr/>
    </dgm:pt>
    <dgm:pt modelId="{59FCBCB9-0D9B-4793-B29B-DFA45132FD78}" type="pres">
      <dgm:prSet presAssocID="{0F1C0A7C-AD18-4307-BA4A-F6E5ACEE1D49}" presName="node" presStyleLbl="node1" presStyleIdx="4" presStyleCnt="10" custScaleX="213726">
        <dgm:presLayoutVars>
          <dgm:bulletEnabled val="1"/>
        </dgm:presLayoutVars>
      </dgm:prSet>
      <dgm:spPr/>
    </dgm:pt>
    <dgm:pt modelId="{5B7F0969-89CA-427C-A05F-1FDB7F722775}" type="pres">
      <dgm:prSet presAssocID="{6EB91AF9-F98E-4828-BF39-A6B4F656652F}" presName="sibTrans" presStyleLbl="bgSibTrans2D1" presStyleIdx="4" presStyleCnt="9"/>
      <dgm:spPr/>
    </dgm:pt>
    <dgm:pt modelId="{56E12EEC-982F-4B52-8E20-80A34C1B6A73}" type="pres">
      <dgm:prSet presAssocID="{03C6F79C-6DBF-4A5A-8221-12EEBCB1D35C}" presName="compNode" presStyleCnt="0"/>
      <dgm:spPr/>
    </dgm:pt>
    <dgm:pt modelId="{8E388EEB-8B60-4524-BAC4-FC1D3883C24A}" type="pres">
      <dgm:prSet presAssocID="{03C6F79C-6DBF-4A5A-8221-12EEBCB1D35C}" presName="dummyConnPt" presStyleCnt="0"/>
      <dgm:spPr/>
    </dgm:pt>
    <dgm:pt modelId="{FD724831-4358-454C-9AD8-FBCBF404B42B}" type="pres">
      <dgm:prSet presAssocID="{03C6F79C-6DBF-4A5A-8221-12EEBCB1D35C}" presName="node" presStyleLbl="node1" presStyleIdx="5" presStyleCnt="10" custScaleX="202363">
        <dgm:presLayoutVars>
          <dgm:bulletEnabled val="1"/>
        </dgm:presLayoutVars>
      </dgm:prSet>
      <dgm:spPr/>
    </dgm:pt>
    <dgm:pt modelId="{4B91FE06-EE9B-4CB9-BE2B-7440DBECB151}" type="pres">
      <dgm:prSet presAssocID="{A8CE1B84-0825-4A77-82B9-12460943CC03}" presName="sibTrans" presStyleLbl="bgSibTrans2D1" presStyleIdx="5" presStyleCnt="9"/>
      <dgm:spPr/>
    </dgm:pt>
    <dgm:pt modelId="{88DFEDF0-C8EE-40C4-A228-04C3C0FC5349}" type="pres">
      <dgm:prSet presAssocID="{11E66A70-23B1-466F-9108-E5A674C5BC5A}" presName="compNode" presStyleCnt="0"/>
      <dgm:spPr/>
    </dgm:pt>
    <dgm:pt modelId="{33EF379B-2A93-4C85-B494-38B74D90F115}" type="pres">
      <dgm:prSet presAssocID="{11E66A70-23B1-466F-9108-E5A674C5BC5A}" presName="dummyConnPt" presStyleCnt="0"/>
      <dgm:spPr/>
    </dgm:pt>
    <dgm:pt modelId="{7C0D45C4-43D1-40AA-A738-8823F9E527FE}" type="pres">
      <dgm:prSet presAssocID="{11E66A70-23B1-466F-9108-E5A674C5BC5A}" presName="node" presStyleLbl="node1" presStyleIdx="6" presStyleCnt="10" custScaleX="203661">
        <dgm:presLayoutVars>
          <dgm:bulletEnabled val="1"/>
        </dgm:presLayoutVars>
      </dgm:prSet>
      <dgm:spPr/>
    </dgm:pt>
    <dgm:pt modelId="{1CFDF1F8-8315-4169-8C25-16D9C5234D12}" type="pres">
      <dgm:prSet presAssocID="{9E91950B-FEC1-4633-8B0B-061D80AAFF3E}" presName="sibTrans" presStyleLbl="bgSibTrans2D1" presStyleIdx="6" presStyleCnt="9"/>
      <dgm:spPr/>
    </dgm:pt>
    <dgm:pt modelId="{766DFEEA-B174-4CDE-83C8-D683C19D8C1C}" type="pres">
      <dgm:prSet presAssocID="{C2FC4DAF-FC1B-45CD-9650-60F4485181BE}" presName="compNode" presStyleCnt="0"/>
      <dgm:spPr/>
    </dgm:pt>
    <dgm:pt modelId="{2E5EA327-9E7D-4309-994E-D47748DBAC88}" type="pres">
      <dgm:prSet presAssocID="{C2FC4DAF-FC1B-45CD-9650-60F4485181BE}" presName="dummyConnPt" presStyleCnt="0"/>
      <dgm:spPr/>
    </dgm:pt>
    <dgm:pt modelId="{8B262FC8-49C8-48DF-BBBD-F2EFE8E4FC13}" type="pres">
      <dgm:prSet presAssocID="{C2FC4DAF-FC1B-45CD-9650-60F4485181BE}" presName="node" presStyleLbl="node1" presStyleIdx="7" presStyleCnt="10" custScaleX="231705">
        <dgm:presLayoutVars>
          <dgm:bulletEnabled val="1"/>
        </dgm:presLayoutVars>
      </dgm:prSet>
      <dgm:spPr/>
    </dgm:pt>
    <dgm:pt modelId="{FEED661A-8684-44FB-BECE-34E8C24AF1D8}" type="pres">
      <dgm:prSet presAssocID="{89E2A3F8-B2E1-45B2-8F06-2EAAF17D59EA}" presName="sibTrans" presStyleLbl="bgSibTrans2D1" presStyleIdx="7" presStyleCnt="9"/>
      <dgm:spPr/>
    </dgm:pt>
    <dgm:pt modelId="{47390140-E8B6-4CB9-B402-05FED8B9CD25}" type="pres">
      <dgm:prSet presAssocID="{44AE6F69-7BB2-43C4-9F4A-BDE1DAA5CFBF}" presName="compNode" presStyleCnt="0"/>
      <dgm:spPr/>
    </dgm:pt>
    <dgm:pt modelId="{08B75D8A-ECDC-498D-9D44-1CC7B75BA3AA}" type="pres">
      <dgm:prSet presAssocID="{44AE6F69-7BB2-43C4-9F4A-BDE1DAA5CFBF}" presName="dummyConnPt" presStyleCnt="0"/>
      <dgm:spPr/>
    </dgm:pt>
    <dgm:pt modelId="{F402455F-453F-477E-9D42-AC8FBC6CCB41}" type="pres">
      <dgm:prSet presAssocID="{44AE6F69-7BB2-43C4-9F4A-BDE1DAA5CFBF}" presName="node" presStyleLbl="node1" presStyleIdx="8" presStyleCnt="10" custScaleX="197382">
        <dgm:presLayoutVars>
          <dgm:bulletEnabled val="1"/>
        </dgm:presLayoutVars>
      </dgm:prSet>
      <dgm:spPr/>
    </dgm:pt>
    <dgm:pt modelId="{0D25777E-D648-4EF1-86A7-47F30AD0B57C}" type="pres">
      <dgm:prSet presAssocID="{66636D7C-4D12-432C-81CF-468889C0821C}" presName="sibTrans" presStyleLbl="bgSibTrans2D1" presStyleIdx="8" presStyleCnt="9"/>
      <dgm:spPr/>
    </dgm:pt>
    <dgm:pt modelId="{398AF4DE-33BC-42A6-8BB6-9B51009D19B8}" type="pres">
      <dgm:prSet presAssocID="{BC2E65BE-7F1E-41CD-9FDF-39AC62F628F1}" presName="compNode" presStyleCnt="0"/>
      <dgm:spPr/>
    </dgm:pt>
    <dgm:pt modelId="{EEC3C565-0C37-405F-A677-AAF85C5AB23F}" type="pres">
      <dgm:prSet presAssocID="{BC2E65BE-7F1E-41CD-9FDF-39AC62F628F1}" presName="dummyConnPt" presStyleCnt="0"/>
      <dgm:spPr/>
    </dgm:pt>
    <dgm:pt modelId="{9706DADF-58FA-41F6-8CD0-2C7F508AD3D7}" type="pres">
      <dgm:prSet presAssocID="{BC2E65BE-7F1E-41CD-9FDF-39AC62F628F1}" presName="node" presStyleLbl="node1" presStyleIdx="9" presStyleCnt="10" custScaleX="202228">
        <dgm:presLayoutVars>
          <dgm:bulletEnabled val="1"/>
        </dgm:presLayoutVars>
      </dgm:prSet>
      <dgm:spPr/>
    </dgm:pt>
  </dgm:ptLst>
  <dgm:cxnLst>
    <dgm:cxn modelId="{A46D5700-8565-4A35-AD6D-1DF9DD6FD944}" srcId="{31C8A40C-36D7-4E3F-9ED9-A7B8BED23489}" destId="{7D86A112-7427-46CE-8D62-E8BFA9D14669}" srcOrd="3" destOrd="0" parTransId="{56F3B25F-463C-4810-86FA-8F8FEF54003C}" sibTransId="{60E9ADB1-C2FB-4270-B04D-86245C015B6F}"/>
    <dgm:cxn modelId="{6C87D60E-15B4-47EB-89D6-0EA3E207D623}" srcId="{31C8A40C-36D7-4E3F-9ED9-A7B8BED23489}" destId="{0F1C0A7C-AD18-4307-BA4A-F6E5ACEE1D49}" srcOrd="4" destOrd="0" parTransId="{C1DAC4B8-B43D-4DF5-AD05-E4AEF916A42D}" sibTransId="{6EB91AF9-F98E-4828-BF39-A6B4F656652F}"/>
    <dgm:cxn modelId="{A53DAE16-2E03-4318-8B50-5A0B98C7E6A1}" srcId="{31C8A40C-36D7-4E3F-9ED9-A7B8BED23489}" destId="{03C6F79C-6DBF-4A5A-8221-12EEBCB1D35C}" srcOrd="5" destOrd="0" parTransId="{A1357DD8-F7DE-49F7-B63D-9B29BDD1EA2B}" sibTransId="{A8CE1B84-0825-4A77-82B9-12460943CC03}"/>
    <dgm:cxn modelId="{20B7222E-3B3D-4A0D-B75C-7D77B3CBD5EB}" type="presOf" srcId="{27435AB6-7637-44AA-A63B-F1FFB0ED0A96}" destId="{B6415577-CA0D-4D2E-99F1-01BE139AB73B}" srcOrd="0" destOrd="0" presId="urn:microsoft.com/office/officeart/2005/8/layout/bProcess4"/>
    <dgm:cxn modelId="{B4383331-18B6-4BE7-B932-E13A55357395}" srcId="{31C8A40C-36D7-4E3F-9ED9-A7B8BED23489}" destId="{44AE6F69-7BB2-43C4-9F4A-BDE1DAA5CFBF}" srcOrd="8" destOrd="0" parTransId="{0E46B60E-BCC2-4590-880A-E18120EAB05D}" sibTransId="{66636D7C-4D12-432C-81CF-468889C0821C}"/>
    <dgm:cxn modelId="{1D82CC37-315E-470B-B838-9136BCDFB73E}" type="presOf" srcId="{F1F2B5DA-01B0-466D-B03C-4D655DF6C20A}" destId="{AB86F196-BB15-49B2-9580-E8EC5AEB1BE6}" srcOrd="0" destOrd="0" presId="urn:microsoft.com/office/officeart/2005/8/layout/bProcess4"/>
    <dgm:cxn modelId="{44F7803B-3AFD-4B3D-A040-4BA2106C49A4}" type="presOf" srcId="{60E9ADB1-C2FB-4270-B04D-86245C015B6F}" destId="{294D1A9D-1744-490E-A80B-0494A616C868}" srcOrd="0" destOrd="0" presId="urn:microsoft.com/office/officeart/2005/8/layout/bProcess4"/>
    <dgm:cxn modelId="{8ED7D43B-A942-492F-A49D-5BC87406F10A}" type="presOf" srcId="{9E91950B-FEC1-4633-8B0B-061D80AAFF3E}" destId="{1CFDF1F8-8315-4169-8C25-16D9C5234D12}" srcOrd="0" destOrd="0" presId="urn:microsoft.com/office/officeart/2005/8/layout/bProcess4"/>
    <dgm:cxn modelId="{692B303D-BF01-4D40-BC2C-3A9CC683B3E5}" type="presOf" srcId="{7D86A112-7427-46CE-8D62-E8BFA9D14669}" destId="{239EA1DF-693D-433A-8CF0-EB79DDCCF5F8}" srcOrd="0" destOrd="0" presId="urn:microsoft.com/office/officeart/2005/8/layout/bProcess4"/>
    <dgm:cxn modelId="{CF16185B-2F99-4B3C-8050-412371892090}" type="presOf" srcId="{5BA58959-1681-4D9D-AFBE-3C8789EA8AD7}" destId="{AB2F7D8A-59B6-4339-B537-FFA6422487E7}" srcOrd="0" destOrd="0" presId="urn:microsoft.com/office/officeart/2005/8/layout/bProcess4"/>
    <dgm:cxn modelId="{2867B95C-B099-4F28-AB8D-6331DA9950CF}" type="presOf" srcId="{03C6F79C-6DBF-4A5A-8221-12EEBCB1D35C}" destId="{FD724831-4358-454C-9AD8-FBCBF404B42B}" srcOrd="0" destOrd="0" presId="urn:microsoft.com/office/officeart/2005/8/layout/bProcess4"/>
    <dgm:cxn modelId="{4D55AB5F-9DFC-41C8-B179-48C13B8BE935}" type="presOf" srcId="{44AE6F69-7BB2-43C4-9F4A-BDE1DAA5CFBF}" destId="{F402455F-453F-477E-9D42-AC8FBC6CCB41}" srcOrd="0" destOrd="0" presId="urn:microsoft.com/office/officeart/2005/8/layout/bProcess4"/>
    <dgm:cxn modelId="{2BDE4245-F69F-4927-B5B3-35E13E421196}" type="presOf" srcId="{6EB91AF9-F98E-4828-BF39-A6B4F656652F}" destId="{5B7F0969-89CA-427C-A05F-1FDB7F722775}" srcOrd="0" destOrd="0" presId="urn:microsoft.com/office/officeart/2005/8/layout/bProcess4"/>
    <dgm:cxn modelId="{B4D82E67-AAE2-4EFE-86B6-618E9A9F230F}" type="presOf" srcId="{89E2A3F8-B2E1-45B2-8F06-2EAAF17D59EA}" destId="{FEED661A-8684-44FB-BECE-34E8C24AF1D8}" srcOrd="0" destOrd="0" presId="urn:microsoft.com/office/officeart/2005/8/layout/bProcess4"/>
    <dgm:cxn modelId="{343D9299-904B-4EDA-A2F7-A0D773BFC095}" srcId="{31C8A40C-36D7-4E3F-9ED9-A7B8BED23489}" destId="{F1F2B5DA-01B0-466D-B03C-4D655DF6C20A}" srcOrd="1" destOrd="0" parTransId="{5E5A0631-CADD-44B1-B0AA-5DC597D11191}" sibTransId="{5BA58959-1681-4D9D-AFBE-3C8789EA8AD7}"/>
    <dgm:cxn modelId="{49B015A0-799E-4D74-A75E-F08709338A2F}" srcId="{31C8A40C-36D7-4E3F-9ED9-A7B8BED23489}" destId="{C2FC4DAF-FC1B-45CD-9650-60F4485181BE}" srcOrd="7" destOrd="0" parTransId="{E9F7F082-F600-4AF2-B551-BDF8C21FEE3A}" sibTransId="{89E2A3F8-B2E1-45B2-8F06-2EAAF17D59EA}"/>
    <dgm:cxn modelId="{54203CA8-7DEE-4879-B9F0-2DC1D43AEF72}" type="presOf" srcId="{0497DC4A-1039-4625-98CD-6C11FA38B9E2}" destId="{98301DD0-1AB4-4AD8-954A-BE742EB755A5}" srcOrd="0" destOrd="0" presId="urn:microsoft.com/office/officeart/2005/8/layout/bProcess4"/>
    <dgm:cxn modelId="{CE046AB4-B5F7-4159-96B7-7168D36323EC}" srcId="{31C8A40C-36D7-4E3F-9ED9-A7B8BED23489}" destId="{27435AB6-7637-44AA-A63B-F1FFB0ED0A96}" srcOrd="2" destOrd="0" parTransId="{AA3AE712-8CF8-4425-98E5-63FCC4DC3CF6}" sibTransId="{D34AD84D-2B2A-4A04-B990-EA3175B6D2A4}"/>
    <dgm:cxn modelId="{80356FB9-5189-485C-B645-E4FED1E193ED}" srcId="{31C8A40C-36D7-4E3F-9ED9-A7B8BED23489}" destId="{11E66A70-23B1-466F-9108-E5A674C5BC5A}" srcOrd="6" destOrd="0" parTransId="{B79A7815-D637-420F-BFC9-E350004FC130}" sibTransId="{9E91950B-FEC1-4633-8B0B-061D80AAFF3E}"/>
    <dgm:cxn modelId="{36F0D1C1-6FF7-4BA1-B83D-1552B189CE72}" type="presOf" srcId="{BC2E65BE-7F1E-41CD-9FDF-39AC62F628F1}" destId="{9706DADF-58FA-41F6-8CD0-2C7F508AD3D7}" srcOrd="0" destOrd="0" presId="urn:microsoft.com/office/officeart/2005/8/layout/bProcess4"/>
    <dgm:cxn modelId="{CE1625CA-BE3A-4E61-8137-C23C3B70C806}" type="presOf" srcId="{C2FC4DAF-FC1B-45CD-9650-60F4485181BE}" destId="{8B262FC8-49C8-48DF-BBBD-F2EFE8E4FC13}" srcOrd="0" destOrd="0" presId="urn:microsoft.com/office/officeart/2005/8/layout/bProcess4"/>
    <dgm:cxn modelId="{AB8F77CC-3653-462A-971F-7E06FB4FBE2B}" type="presOf" srcId="{66636D7C-4D12-432C-81CF-468889C0821C}" destId="{0D25777E-D648-4EF1-86A7-47F30AD0B57C}" srcOrd="0" destOrd="0" presId="urn:microsoft.com/office/officeart/2005/8/layout/bProcess4"/>
    <dgm:cxn modelId="{137BEECE-2A55-4A1B-B331-93DB160BA1A0}" srcId="{31C8A40C-36D7-4E3F-9ED9-A7B8BED23489}" destId="{BC2E65BE-7F1E-41CD-9FDF-39AC62F628F1}" srcOrd="9" destOrd="0" parTransId="{05C08D6E-787C-4948-9FEA-DFA2A19F211E}" sibTransId="{508E1407-06C4-42E8-959B-A74D30832D38}"/>
    <dgm:cxn modelId="{BD851CD6-CDBD-4138-A337-419E920C4945}" type="presOf" srcId="{31C8A40C-36D7-4E3F-9ED9-A7B8BED23489}" destId="{B445E885-C18B-4B72-BEBD-F6306C0EC2C9}" srcOrd="0" destOrd="0" presId="urn:microsoft.com/office/officeart/2005/8/layout/bProcess4"/>
    <dgm:cxn modelId="{CAC5FFDA-E4AD-4A16-B148-9980F2BE6FCB}" type="presOf" srcId="{A8CE1B84-0825-4A77-82B9-12460943CC03}" destId="{4B91FE06-EE9B-4CB9-BE2B-7440DBECB151}" srcOrd="0" destOrd="0" presId="urn:microsoft.com/office/officeart/2005/8/layout/bProcess4"/>
    <dgm:cxn modelId="{53A628DC-5DE9-461B-8A12-93E35350CDD5}" type="presOf" srcId="{D34AD84D-2B2A-4A04-B990-EA3175B6D2A4}" destId="{2D194C8C-E540-41C7-9828-C3304B7F72D1}" srcOrd="0" destOrd="0" presId="urn:microsoft.com/office/officeart/2005/8/layout/bProcess4"/>
    <dgm:cxn modelId="{2CD691DE-2125-4A14-8E1C-ADD0B57C103E}" type="presOf" srcId="{11E66A70-23B1-466F-9108-E5A674C5BC5A}" destId="{7C0D45C4-43D1-40AA-A738-8823F9E527FE}" srcOrd="0" destOrd="0" presId="urn:microsoft.com/office/officeart/2005/8/layout/bProcess4"/>
    <dgm:cxn modelId="{8C82A3E6-4DA6-440B-BE5F-1C1375A552C2}" type="presOf" srcId="{FAC764E6-A31E-42E1-A3FE-6255FD1AB1FA}" destId="{6CD6E851-34E7-4E14-A709-D2C3FF31B2A9}" srcOrd="0" destOrd="0" presId="urn:microsoft.com/office/officeart/2005/8/layout/bProcess4"/>
    <dgm:cxn modelId="{0626F1E8-4EC6-46E6-AD3D-5C61233B696B}" type="presOf" srcId="{0F1C0A7C-AD18-4307-BA4A-F6E5ACEE1D49}" destId="{59FCBCB9-0D9B-4793-B29B-DFA45132FD78}" srcOrd="0" destOrd="0" presId="urn:microsoft.com/office/officeart/2005/8/layout/bProcess4"/>
    <dgm:cxn modelId="{15165FED-D13F-4150-8AEA-414A98230D67}" srcId="{31C8A40C-36D7-4E3F-9ED9-A7B8BED23489}" destId="{FAC764E6-A31E-42E1-A3FE-6255FD1AB1FA}" srcOrd="0" destOrd="0" parTransId="{B9EC7AB1-5F76-46A1-B289-B0630C4F3CBC}" sibTransId="{0497DC4A-1039-4625-98CD-6C11FA38B9E2}"/>
    <dgm:cxn modelId="{6E0DEAAE-5F47-47BC-BF05-DBD905B70F30}" type="presParOf" srcId="{B445E885-C18B-4B72-BEBD-F6306C0EC2C9}" destId="{8127A85C-0929-4FEE-ABB3-1B7652D5EA9C}" srcOrd="0" destOrd="0" presId="urn:microsoft.com/office/officeart/2005/8/layout/bProcess4"/>
    <dgm:cxn modelId="{B6E5408F-2292-46DC-9DFD-DCB8B3C07652}" type="presParOf" srcId="{8127A85C-0929-4FEE-ABB3-1B7652D5EA9C}" destId="{08348A72-8B40-4E03-8AB8-B535AC122332}" srcOrd="0" destOrd="0" presId="urn:microsoft.com/office/officeart/2005/8/layout/bProcess4"/>
    <dgm:cxn modelId="{A5B6A90E-3F8F-4496-837A-7FD843D3BCC6}" type="presParOf" srcId="{8127A85C-0929-4FEE-ABB3-1B7652D5EA9C}" destId="{6CD6E851-34E7-4E14-A709-D2C3FF31B2A9}" srcOrd="1" destOrd="0" presId="urn:microsoft.com/office/officeart/2005/8/layout/bProcess4"/>
    <dgm:cxn modelId="{5BB05E93-9B07-4D39-879E-B54AC313620A}" type="presParOf" srcId="{B445E885-C18B-4B72-BEBD-F6306C0EC2C9}" destId="{98301DD0-1AB4-4AD8-954A-BE742EB755A5}" srcOrd="1" destOrd="0" presId="urn:microsoft.com/office/officeart/2005/8/layout/bProcess4"/>
    <dgm:cxn modelId="{4F1527DC-81CE-4891-B077-801A18E88E57}" type="presParOf" srcId="{B445E885-C18B-4B72-BEBD-F6306C0EC2C9}" destId="{DFC26694-6DB0-4249-B696-1F0316ECBF41}" srcOrd="2" destOrd="0" presId="urn:microsoft.com/office/officeart/2005/8/layout/bProcess4"/>
    <dgm:cxn modelId="{4E79786A-AF2F-4846-9868-15C3A9A22563}" type="presParOf" srcId="{DFC26694-6DB0-4249-B696-1F0316ECBF41}" destId="{8D26A05F-FCBA-4A82-A988-D185D98F0D2C}" srcOrd="0" destOrd="0" presId="urn:microsoft.com/office/officeart/2005/8/layout/bProcess4"/>
    <dgm:cxn modelId="{28546C45-54E6-4767-A443-091D9EC03AC4}" type="presParOf" srcId="{DFC26694-6DB0-4249-B696-1F0316ECBF41}" destId="{AB86F196-BB15-49B2-9580-E8EC5AEB1BE6}" srcOrd="1" destOrd="0" presId="urn:microsoft.com/office/officeart/2005/8/layout/bProcess4"/>
    <dgm:cxn modelId="{177FFCE5-FD72-420C-8D9E-15F83D0107C6}" type="presParOf" srcId="{B445E885-C18B-4B72-BEBD-F6306C0EC2C9}" destId="{AB2F7D8A-59B6-4339-B537-FFA6422487E7}" srcOrd="3" destOrd="0" presId="urn:microsoft.com/office/officeart/2005/8/layout/bProcess4"/>
    <dgm:cxn modelId="{1C583D72-4F05-4F1A-A332-3AC2048DEDA2}" type="presParOf" srcId="{B445E885-C18B-4B72-BEBD-F6306C0EC2C9}" destId="{26D17868-5522-4B88-B12F-A8A0FA488ABB}" srcOrd="4" destOrd="0" presId="urn:microsoft.com/office/officeart/2005/8/layout/bProcess4"/>
    <dgm:cxn modelId="{ECE4F25B-2546-4738-8E0E-205C24525D1E}" type="presParOf" srcId="{26D17868-5522-4B88-B12F-A8A0FA488ABB}" destId="{77E16822-D4ED-473D-8E1D-197DFB4C8347}" srcOrd="0" destOrd="0" presId="urn:microsoft.com/office/officeart/2005/8/layout/bProcess4"/>
    <dgm:cxn modelId="{AFADD8BD-3019-47E8-8595-7F851B252E5A}" type="presParOf" srcId="{26D17868-5522-4B88-B12F-A8A0FA488ABB}" destId="{B6415577-CA0D-4D2E-99F1-01BE139AB73B}" srcOrd="1" destOrd="0" presId="urn:microsoft.com/office/officeart/2005/8/layout/bProcess4"/>
    <dgm:cxn modelId="{B73BBFFE-CE2C-489D-8E28-A109B6D5AFC2}" type="presParOf" srcId="{B445E885-C18B-4B72-BEBD-F6306C0EC2C9}" destId="{2D194C8C-E540-41C7-9828-C3304B7F72D1}" srcOrd="5" destOrd="0" presId="urn:microsoft.com/office/officeart/2005/8/layout/bProcess4"/>
    <dgm:cxn modelId="{35F64843-EACE-4730-A48A-4B47893F7380}" type="presParOf" srcId="{B445E885-C18B-4B72-BEBD-F6306C0EC2C9}" destId="{F7C9555E-6DFB-4319-A5DF-65BFA6411B3D}" srcOrd="6" destOrd="0" presId="urn:microsoft.com/office/officeart/2005/8/layout/bProcess4"/>
    <dgm:cxn modelId="{E2A5F8B1-6C56-4AD1-9526-787D95F030F0}" type="presParOf" srcId="{F7C9555E-6DFB-4319-A5DF-65BFA6411B3D}" destId="{CDA8C21A-E907-4078-81BC-7F9197094E2B}" srcOrd="0" destOrd="0" presId="urn:microsoft.com/office/officeart/2005/8/layout/bProcess4"/>
    <dgm:cxn modelId="{FCA6D43E-F5F6-4A40-845A-803209C24511}" type="presParOf" srcId="{F7C9555E-6DFB-4319-A5DF-65BFA6411B3D}" destId="{239EA1DF-693D-433A-8CF0-EB79DDCCF5F8}" srcOrd="1" destOrd="0" presId="urn:microsoft.com/office/officeart/2005/8/layout/bProcess4"/>
    <dgm:cxn modelId="{0F95C87E-9464-4C89-9F9F-FF56B4DFB83C}" type="presParOf" srcId="{B445E885-C18B-4B72-BEBD-F6306C0EC2C9}" destId="{294D1A9D-1744-490E-A80B-0494A616C868}" srcOrd="7" destOrd="0" presId="urn:microsoft.com/office/officeart/2005/8/layout/bProcess4"/>
    <dgm:cxn modelId="{8525C426-3D94-4E73-B2C3-343A95F3D939}" type="presParOf" srcId="{B445E885-C18B-4B72-BEBD-F6306C0EC2C9}" destId="{98802094-B4A7-4578-8C9E-7E7A39AB847B}" srcOrd="8" destOrd="0" presId="urn:microsoft.com/office/officeart/2005/8/layout/bProcess4"/>
    <dgm:cxn modelId="{7295C4A5-1D83-4010-B4DB-D29331F274FF}" type="presParOf" srcId="{98802094-B4A7-4578-8C9E-7E7A39AB847B}" destId="{57CEDF92-AB7D-4359-BB1B-2DE275127AC9}" srcOrd="0" destOrd="0" presId="urn:microsoft.com/office/officeart/2005/8/layout/bProcess4"/>
    <dgm:cxn modelId="{0D3B3AA1-DDA4-49A3-A2F4-D67DA247D3A0}" type="presParOf" srcId="{98802094-B4A7-4578-8C9E-7E7A39AB847B}" destId="{59FCBCB9-0D9B-4793-B29B-DFA45132FD78}" srcOrd="1" destOrd="0" presId="urn:microsoft.com/office/officeart/2005/8/layout/bProcess4"/>
    <dgm:cxn modelId="{CBC6DB29-263B-4F15-A9B7-81153C4E07C0}" type="presParOf" srcId="{B445E885-C18B-4B72-BEBD-F6306C0EC2C9}" destId="{5B7F0969-89CA-427C-A05F-1FDB7F722775}" srcOrd="9" destOrd="0" presId="urn:microsoft.com/office/officeart/2005/8/layout/bProcess4"/>
    <dgm:cxn modelId="{9F4EB694-DAA6-4C26-8799-68B5916AB6A9}" type="presParOf" srcId="{B445E885-C18B-4B72-BEBD-F6306C0EC2C9}" destId="{56E12EEC-982F-4B52-8E20-80A34C1B6A73}" srcOrd="10" destOrd="0" presId="urn:microsoft.com/office/officeart/2005/8/layout/bProcess4"/>
    <dgm:cxn modelId="{DB3CC16E-131D-449E-B403-17648E108BDB}" type="presParOf" srcId="{56E12EEC-982F-4B52-8E20-80A34C1B6A73}" destId="{8E388EEB-8B60-4524-BAC4-FC1D3883C24A}" srcOrd="0" destOrd="0" presId="urn:microsoft.com/office/officeart/2005/8/layout/bProcess4"/>
    <dgm:cxn modelId="{9C91F79F-8BD0-4708-8C86-E3DCCC547AC2}" type="presParOf" srcId="{56E12EEC-982F-4B52-8E20-80A34C1B6A73}" destId="{FD724831-4358-454C-9AD8-FBCBF404B42B}" srcOrd="1" destOrd="0" presId="urn:microsoft.com/office/officeart/2005/8/layout/bProcess4"/>
    <dgm:cxn modelId="{9E0C6FB5-619D-44D1-AD3F-E7E2BB552131}" type="presParOf" srcId="{B445E885-C18B-4B72-BEBD-F6306C0EC2C9}" destId="{4B91FE06-EE9B-4CB9-BE2B-7440DBECB151}" srcOrd="11" destOrd="0" presId="urn:microsoft.com/office/officeart/2005/8/layout/bProcess4"/>
    <dgm:cxn modelId="{25A71F2E-186A-4B24-94C5-DB878F31FBA8}" type="presParOf" srcId="{B445E885-C18B-4B72-BEBD-F6306C0EC2C9}" destId="{88DFEDF0-C8EE-40C4-A228-04C3C0FC5349}" srcOrd="12" destOrd="0" presId="urn:microsoft.com/office/officeart/2005/8/layout/bProcess4"/>
    <dgm:cxn modelId="{A654FD1E-1197-4D89-B16F-CA21E689E232}" type="presParOf" srcId="{88DFEDF0-C8EE-40C4-A228-04C3C0FC5349}" destId="{33EF379B-2A93-4C85-B494-38B74D90F115}" srcOrd="0" destOrd="0" presId="urn:microsoft.com/office/officeart/2005/8/layout/bProcess4"/>
    <dgm:cxn modelId="{E4B5A97F-012B-485A-9146-B527E268819C}" type="presParOf" srcId="{88DFEDF0-C8EE-40C4-A228-04C3C0FC5349}" destId="{7C0D45C4-43D1-40AA-A738-8823F9E527FE}" srcOrd="1" destOrd="0" presId="urn:microsoft.com/office/officeart/2005/8/layout/bProcess4"/>
    <dgm:cxn modelId="{7CB8312C-2CD0-4803-984D-B9093F3BE86F}" type="presParOf" srcId="{B445E885-C18B-4B72-BEBD-F6306C0EC2C9}" destId="{1CFDF1F8-8315-4169-8C25-16D9C5234D12}" srcOrd="13" destOrd="0" presId="urn:microsoft.com/office/officeart/2005/8/layout/bProcess4"/>
    <dgm:cxn modelId="{C421A63B-7AA9-4F66-8D7D-1993F6ACD47D}" type="presParOf" srcId="{B445E885-C18B-4B72-BEBD-F6306C0EC2C9}" destId="{766DFEEA-B174-4CDE-83C8-D683C19D8C1C}" srcOrd="14" destOrd="0" presId="urn:microsoft.com/office/officeart/2005/8/layout/bProcess4"/>
    <dgm:cxn modelId="{414E902C-7FFC-4BC1-A55B-D0E762BB7E89}" type="presParOf" srcId="{766DFEEA-B174-4CDE-83C8-D683C19D8C1C}" destId="{2E5EA327-9E7D-4309-994E-D47748DBAC88}" srcOrd="0" destOrd="0" presId="urn:microsoft.com/office/officeart/2005/8/layout/bProcess4"/>
    <dgm:cxn modelId="{7F959022-D124-45E7-B812-2160429102E3}" type="presParOf" srcId="{766DFEEA-B174-4CDE-83C8-D683C19D8C1C}" destId="{8B262FC8-49C8-48DF-BBBD-F2EFE8E4FC13}" srcOrd="1" destOrd="0" presId="urn:microsoft.com/office/officeart/2005/8/layout/bProcess4"/>
    <dgm:cxn modelId="{B77F1789-47C5-4DAB-B200-1D92A5362123}" type="presParOf" srcId="{B445E885-C18B-4B72-BEBD-F6306C0EC2C9}" destId="{FEED661A-8684-44FB-BECE-34E8C24AF1D8}" srcOrd="15" destOrd="0" presId="urn:microsoft.com/office/officeart/2005/8/layout/bProcess4"/>
    <dgm:cxn modelId="{014C21CE-DBE0-40C2-A6EF-CB82EB402B60}" type="presParOf" srcId="{B445E885-C18B-4B72-BEBD-F6306C0EC2C9}" destId="{47390140-E8B6-4CB9-B402-05FED8B9CD25}" srcOrd="16" destOrd="0" presId="urn:microsoft.com/office/officeart/2005/8/layout/bProcess4"/>
    <dgm:cxn modelId="{C1AA3A29-D611-4744-B499-68C518FAFDC2}" type="presParOf" srcId="{47390140-E8B6-4CB9-B402-05FED8B9CD25}" destId="{08B75D8A-ECDC-498D-9D44-1CC7B75BA3AA}" srcOrd="0" destOrd="0" presId="urn:microsoft.com/office/officeart/2005/8/layout/bProcess4"/>
    <dgm:cxn modelId="{1BC9CA4F-C9D5-4ABB-9543-1C62E820E904}" type="presParOf" srcId="{47390140-E8B6-4CB9-B402-05FED8B9CD25}" destId="{F402455F-453F-477E-9D42-AC8FBC6CCB41}" srcOrd="1" destOrd="0" presId="urn:microsoft.com/office/officeart/2005/8/layout/bProcess4"/>
    <dgm:cxn modelId="{7584D184-BA6D-4BD6-B582-009041D5C1E7}" type="presParOf" srcId="{B445E885-C18B-4B72-BEBD-F6306C0EC2C9}" destId="{0D25777E-D648-4EF1-86A7-47F30AD0B57C}" srcOrd="17" destOrd="0" presId="urn:microsoft.com/office/officeart/2005/8/layout/bProcess4"/>
    <dgm:cxn modelId="{42698AB8-5F69-4796-8013-622D606A2C2B}" type="presParOf" srcId="{B445E885-C18B-4B72-BEBD-F6306C0EC2C9}" destId="{398AF4DE-33BC-42A6-8BB6-9B51009D19B8}" srcOrd="18" destOrd="0" presId="urn:microsoft.com/office/officeart/2005/8/layout/bProcess4"/>
    <dgm:cxn modelId="{348EC4AC-6A4E-4F80-9421-F1F3CA10F55B}" type="presParOf" srcId="{398AF4DE-33BC-42A6-8BB6-9B51009D19B8}" destId="{EEC3C565-0C37-405F-A677-AAF85C5AB23F}" srcOrd="0" destOrd="0" presId="urn:microsoft.com/office/officeart/2005/8/layout/bProcess4"/>
    <dgm:cxn modelId="{D531030F-2339-4F80-87E1-B174BFEFC01B}" type="presParOf" srcId="{398AF4DE-33BC-42A6-8BB6-9B51009D19B8}" destId="{9706DADF-58FA-41F6-8CD0-2C7F508AD3D7}"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482737-9771-41BF-AFEF-36D2EF66695B}" type="doc">
      <dgm:prSet loTypeId="urn:microsoft.com/office/officeart/2005/8/layout/bProcess3" loCatId="process" qsTypeId="urn:microsoft.com/office/officeart/2005/8/quickstyle/3d3" qsCatId="3D" csTypeId="urn:microsoft.com/office/officeart/2005/8/colors/colorful2" csCatId="colorful" phldr="1"/>
      <dgm:spPr/>
      <dgm:t>
        <a:bodyPr/>
        <a:lstStyle/>
        <a:p>
          <a:endParaRPr lang="en-US"/>
        </a:p>
      </dgm:t>
    </dgm:pt>
    <dgm:pt modelId="{85A68B45-D511-425B-9E34-1E9753A8B92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b="1" u="none" strike="noStrike" baseline="0" dirty="0">
              <a:latin typeface="Times New Roman" panose="02020603050405020304" pitchFamily="18" charset="0"/>
              <a:cs typeface="Times New Roman" panose="02020603050405020304" pitchFamily="18" charset="0"/>
            </a:rPr>
            <a:t>Infrastructure Development</a:t>
          </a:r>
          <a:endParaRPr lang="en-US" sz="2400" b="1" dirty="0">
            <a:solidFill>
              <a:schemeClr val="tx1"/>
            </a:solidFill>
          </a:endParaRPr>
        </a:p>
      </dgm:t>
    </dgm:pt>
    <dgm:pt modelId="{1290A5FD-BA95-4D9D-A0D4-5693948F250C}" type="parTrans" cxnId="{52B723F1-2835-4E71-9077-A3A74B696957}">
      <dgm:prSet/>
      <dgm:spPr/>
      <dgm:t>
        <a:bodyPr/>
        <a:lstStyle/>
        <a:p>
          <a:endParaRPr lang="en-US"/>
        </a:p>
      </dgm:t>
    </dgm:pt>
    <dgm:pt modelId="{5BD8DB30-FB46-4CB3-8BE6-D485D29565EC}" type="sibTrans" cxnId="{52B723F1-2835-4E71-9077-A3A74B696957}">
      <dgm:prSet/>
      <dgm:spPr/>
      <dgm:t>
        <a:bodyPr/>
        <a:lstStyle/>
        <a:p>
          <a:endParaRPr lang="en-US"/>
        </a:p>
      </dgm:t>
    </dgm:pt>
    <dgm:pt modelId="{F364D969-9C91-46BD-987E-3EC909B2E7F4}">
      <dgm:prSet phldrT="[Text]" custT="1"/>
      <dgm:spPr/>
      <dgm:t>
        <a:bodyPr/>
        <a:lstStyle/>
        <a:p>
          <a:r>
            <a:rPr lang="en-US" sz="2400" b="1" u="none" strike="noStrike" baseline="0" dirty="0">
              <a:solidFill>
                <a:schemeClr val="tx1"/>
              </a:solidFill>
              <a:latin typeface="Times New Roman" panose="02020603050405020304" pitchFamily="18" charset="0"/>
              <a:cs typeface="Times New Roman" panose="02020603050405020304" pitchFamily="18" charset="0"/>
            </a:rPr>
            <a:t>Alumni Forum </a:t>
          </a:r>
          <a:endParaRPr lang="en-US" sz="2400" b="1" dirty="0">
            <a:solidFill>
              <a:schemeClr val="tx1"/>
            </a:solidFill>
          </a:endParaRPr>
        </a:p>
      </dgm:t>
    </dgm:pt>
    <dgm:pt modelId="{4D676E2E-78B1-41BC-8215-6313484B2189}" type="parTrans" cxnId="{FB14205E-0187-4AC3-8676-F8E5BACA3D0E}">
      <dgm:prSet/>
      <dgm:spPr/>
      <dgm:t>
        <a:bodyPr/>
        <a:lstStyle/>
        <a:p>
          <a:endParaRPr lang="en-US"/>
        </a:p>
      </dgm:t>
    </dgm:pt>
    <dgm:pt modelId="{BA2320B3-51C0-4923-83D7-63A5FA32BBC1}" type="sibTrans" cxnId="{FB14205E-0187-4AC3-8676-F8E5BACA3D0E}">
      <dgm:prSet/>
      <dgm:spPr/>
      <dgm:t>
        <a:bodyPr/>
        <a:lstStyle/>
        <a:p>
          <a:endParaRPr lang="en-US"/>
        </a:p>
      </dgm:t>
    </dgm:pt>
    <dgm:pt modelId="{E9D251B8-7381-462D-9683-E9A2E3E4800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u="none" strike="noStrike" baseline="0" dirty="0">
              <a:latin typeface="Times New Roman" panose="02020603050405020304" pitchFamily="18" charset="0"/>
              <a:cs typeface="Times New Roman" panose="02020603050405020304" pitchFamily="18" charset="0"/>
            </a:rPr>
            <a:t>Handbooks for Inbound and Outbound Staff and Students;</a:t>
          </a:r>
          <a:endParaRPr lang="en-US" sz="2000" b="1" dirty="0">
            <a:solidFill>
              <a:schemeClr val="tx1"/>
            </a:solidFill>
          </a:endParaRPr>
        </a:p>
      </dgm:t>
    </dgm:pt>
    <dgm:pt modelId="{EB396AF7-2563-4057-B121-C8055CB58109}" type="parTrans" cxnId="{82D4845C-7576-4DCE-B5E1-1B8CBFC474B7}">
      <dgm:prSet/>
      <dgm:spPr/>
      <dgm:t>
        <a:bodyPr/>
        <a:lstStyle/>
        <a:p>
          <a:endParaRPr lang="en-US"/>
        </a:p>
      </dgm:t>
    </dgm:pt>
    <dgm:pt modelId="{AEF0D68F-34DB-4491-89B9-6924DCB627A4}" type="sibTrans" cxnId="{82D4845C-7576-4DCE-B5E1-1B8CBFC474B7}">
      <dgm:prSet/>
      <dgm:spPr/>
      <dgm:t>
        <a:bodyPr/>
        <a:lstStyle/>
        <a:p>
          <a:endParaRPr lang="en-US"/>
        </a:p>
      </dgm:t>
    </dgm:pt>
    <dgm:pt modelId="{BBC9608C-62F8-430E-A77F-895D8F8BF62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b="1" u="none" strike="noStrike" baseline="0" dirty="0">
              <a:latin typeface="Times New Roman" panose="02020603050405020304" pitchFamily="18" charset="0"/>
              <a:cs typeface="Times New Roman" panose="02020603050405020304" pitchFamily="18" charset="0"/>
            </a:rPr>
            <a:t>International Student Association</a:t>
          </a:r>
          <a:endParaRPr lang="en-US" sz="2400" b="1" dirty="0">
            <a:solidFill>
              <a:schemeClr val="tx1"/>
            </a:solidFill>
          </a:endParaRPr>
        </a:p>
      </dgm:t>
    </dgm:pt>
    <dgm:pt modelId="{C8C00AD4-9608-402B-8489-DD6026391185}" type="parTrans" cxnId="{88C738D8-B437-4335-89AA-D5A548F63CD9}">
      <dgm:prSet/>
      <dgm:spPr/>
      <dgm:t>
        <a:bodyPr/>
        <a:lstStyle/>
        <a:p>
          <a:endParaRPr lang="en-US"/>
        </a:p>
      </dgm:t>
    </dgm:pt>
    <dgm:pt modelId="{32534D12-1FA3-478C-8796-AE2B5D9AC06C}" type="sibTrans" cxnId="{88C738D8-B437-4335-89AA-D5A548F63CD9}">
      <dgm:prSet/>
      <dgm:spPr/>
      <dgm:t>
        <a:bodyPr/>
        <a:lstStyle/>
        <a:p>
          <a:endParaRPr lang="en-US"/>
        </a:p>
      </dgm:t>
    </dgm:pt>
    <dgm:pt modelId="{719E7DD2-A6AF-4EA9-9C78-673D62E26099}">
      <dgm:prSet phldrT="[Text]"/>
      <dgm:spPr/>
      <dgm:t>
        <a:bodyPr/>
        <a:lstStyle/>
        <a:p>
          <a:r>
            <a:rPr lang="en-US" b="1" u="none" strike="noStrike" baseline="0" dirty="0">
              <a:solidFill>
                <a:schemeClr val="tx1"/>
              </a:solidFill>
              <a:latin typeface="Times New Roman" panose="02020603050405020304" pitchFamily="18" charset="0"/>
              <a:cs typeface="Times New Roman" panose="02020603050405020304" pitchFamily="18" charset="0"/>
            </a:rPr>
            <a:t>Practical Information Brochure</a:t>
          </a:r>
          <a:endParaRPr lang="en-US" b="1" dirty="0">
            <a:solidFill>
              <a:schemeClr val="tx1"/>
            </a:solidFill>
          </a:endParaRPr>
        </a:p>
      </dgm:t>
    </dgm:pt>
    <dgm:pt modelId="{9E05C576-70D9-4C87-9DBE-38FAFB6DE67B}" type="parTrans" cxnId="{60516579-7F0E-4E90-835C-9D31892310FE}">
      <dgm:prSet/>
      <dgm:spPr/>
      <dgm:t>
        <a:bodyPr/>
        <a:lstStyle/>
        <a:p>
          <a:endParaRPr lang="en-US"/>
        </a:p>
      </dgm:t>
    </dgm:pt>
    <dgm:pt modelId="{7F3A1511-F482-410A-8593-FC246E2D9BCF}" type="sibTrans" cxnId="{60516579-7F0E-4E90-835C-9D31892310FE}">
      <dgm:prSet/>
      <dgm:spPr/>
      <dgm:t>
        <a:bodyPr/>
        <a:lstStyle/>
        <a:p>
          <a:endParaRPr lang="en-US"/>
        </a:p>
      </dgm:t>
    </dgm:pt>
    <dgm:pt modelId="{37DFC9E2-DB20-4701-89F9-E3B7FD052D4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pPr>
            <a:buFont typeface="Wingdings" panose="05000000000000000000" pitchFamily="2" charset="2"/>
            <a:buChar char="ü"/>
          </a:pPr>
          <a:r>
            <a:rPr lang="en-US" b="1" u="none" strike="noStrike" baseline="0" dirty="0">
              <a:solidFill>
                <a:schemeClr val="tx1"/>
              </a:solidFill>
              <a:latin typeface="Times New Roman" panose="02020603050405020304" pitchFamily="18" charset="0"/>
              <a:cs typeface="Times New Roman" panose="02020603050405020304" pitchFamily="18" charset="0"/>
            </a:rPr>
            <a:t>Cultural Do’s and Don’ts</a:t>
          </a:r>
          <a:endParaRPr lang="en-US" b="1" dirty="0">
            <a:solidFill>
              <a:schemeClr val="tx1"/>
            </a:solidFill>
          </a:endParaRPr>
        </a:p>
      </dgm:t>
    </dgm:pt>
    <dgm:pt modelId="{526D7F0F-2C6F-4358-9634-F49D0CBF3412}" type="parTrans" cxnId="{26358241-F02A-4D20-9208-CAA6D5A98339}">
      <dgm:prSet/>
      <dgm:spPr/>
      <dgm:t>
        <a:bodyPr/>
        <a:lstStyle/>
        <a:p>
          <a:endParaRPr lang="en-US"/>
        </a:p>
      </dgm:t>
    </dgm:pt>
    <dgm:pt modelId="{F2FA8A5F-CCC5-4D27-B5B8-D341F8424811}" type="sibTrans" cxnId="{26358241-F02A-4D20-9208-CAA6D5A98339}">
      <dgm:prSet/>
      <dgm:spPr/>
      <dgm:t>
        <a:bodyPr/>
        <a:lstStyle/>
        <a:p>
          <a:endParaRPr lang="en-US"/>
        </a:p>
      </dgm:t>
    </dgm:pt>
    <dgm:pt modelId="{923CA51B-7A89-44F9-A373-3029CDDD58E3}" type="pres">
      <dgm:prSet presAssocID="{B2482737-9771-41BF-AFEF-36D2EF66695B}" presName="Name0" presStyleCnt="0">
        <dgm:presLayoutVars>
          <dgm:dir/>
          <dgm:resizeHandles val="exact"/>
        </dgm:presLayoutVars>
      </dgm:prSet>
      <dgm:spPr/>
    </dgm:pt>
    <dgm:pt modelId="{C9B59A66-8310-46C7-A4B1-760891BC0702}" type="pres">
      <dgm:prSet presAssocID="{85A68B45-D511-425B-9E34-1E9753A8B924}" presName="node" presStyleLbl="node1" presStyleIdx="0" presStyleCnt="6" custScaleX="138879">
        <dgm:presLayoutVars>
          <dgm:bulletEnabled val="1"/>
        </dgm:presLayoutVars>
      </dgm:prSet>
      <dgm:spPr/>
    </dgm:pt>
    <dgm:pt modelId="{06B0BF22-301C-4AC7-A32D-5CED442F4222}" type="pres">
      <dgm:prSet presAssocID="{5BD8DB30-FB46-4CB3-8BE6-D485D29565EC}" presName="sibTrans" presStyleLbl="sibTrans1D1" presStyleIdx="0" presStyleCnt="5"/>
      <dgm:spPr/>
    </dgm:pt>
    <dgm:pt modelId="{E7A4A7E6-11A3-4FFD-9347-6240E4591B23}" type="pres">
      <dgm:prSet presAssocID="{5BD8DB30-FB46-4CB3-8BE6-D485D29565EC}" presName="connectorText" presStyleLbl="sibTrans1D1" presStyleIdx="0" presStyleCnt="5"/>
      <dgm:spPr/>
    </dgm:pt>
    <dgm:pt modelId="{6917174B-6692-41E2-B72A-85760B8381E9}" type="pres">
      <dgm:prSet presAssocID="{F364D969-9C91-46BD-987E-3EC909B2E7F4}" presName="node" presStyleLbl="node1" presStyleIdx="1" presStyleCnt="6" custScaleX="152668">
        <dgm:presLayoutVars>
          <dgm:bulletEnabled val="1"/>
        </dgm:presLayoutVars>
      </dgm:prSet>
      <dgm:spPr/>
    </dgm:pt>
    <dgm:pt modelId="{6DB8702B-102A-4AFF-BFB4-9BCE73B0E1B4}" type="pres">
      <dgm:prSet presAssocID="{BA2320B3-51C0-4923-83D7-63A5FA32BBC1}" presName="sibTrans" presStyleLbl="sibTrans1D1" presStyleIdx="1" presStyleCnt="5"/>
      <dgm:spPr/>
    </dgm:pt>
    <dgm:pt modelId="{4C743B33-CFC7-4367-B0F4-0A8F3D3DBCDC}" type="pres">
      <dgm:prSet presAssocID="{BA2320B3-51C0-4923-83D7-63A5FA32BBC1}" presName="connectorText" presStyleLbl="sibTrans1D1" presStyleIdx="1" presStyleCnt="5"/>
      <dgm:spPr/>
    </dgm:pt>
    <dgm:pt modelId="{554D87BC-77DE-49DF-82A1-ECF962A669BE}" type="pres">
      <dgm:prSet presAssocID="{E9D251B8-7381-462D-9683-E9A2E3E48004}" presName="node" presStyleLbl="node1" presStyleIdx="2" presStyleCnt="6" custScaleX="143106">
        <dgm:presLayoutVars>
          <dgm:bulletEnabled val="1"/>
        </dgm:presLayoutVars>
      </dgm:prSet>
      <dgm:spPr/>
    </dgm:pt>
    <dgm:pt modelId="{D625363A-BBDF-46C4-8CA6-D5BFEC3A5417}" type="pres">
      <dgm:prSet presAssocID="{AEF0D68F-34DB-4491-89B9-6924DCB627A4}" presName="sibTrans" presStyleLbl="sibTrans1D1" presStyleIdx="2" presStyleCnt="5"/>
      <dgm:spPr/>
    </dgm:pt>
    <dgm:pt modelId="{E3965D71-EEEF-42F1-A01D-28DE6044217E}" type="pres">
      <dgm:prSet presAssocID="{AEF0D68F-34DB-4491-89B9-6924DCB627A4}" presName="connectorText" presStyleLbl="sibTrans1D1" presStyleIdx="2" presStyleCnt="5"/>
      <dgm:spPr/>
    </dgm:pt>
    <dgm:pt modelId="{CA4057B7-EA40-4ED0-98E2-9449C0226559}" type="pres">
      <dgm:prSet presAssocID="{BBC9608C-62F8-430E-A77F-895D8F8BF624}" presName="node" presStyleLbl="node1" presStyleIdx="3" presStyleCnt="6" custScaleX="152017">
        <dgm:presLayoutVars>
          <dgm:bulletEnabled val="1"/>
        </dgm:presLayoutVars>
      </dgm:prSet>
      <dgm:spPr/>
    </dgm:pt>
    <dgm:pt modelId="{67362C18-286E-4666-853A-64B717A7EE29}" type="pres">
      <dgm:prSet presAssocID="{32534D12-1FA3-478C-8796-AE2B5D9AC06C}" presName="sibTrans" presStyleLbl="sibTrans1D1" presStyleIdx="3" presStyleCnt="5"/>
      <dgm:spPr/>
    </dgm:pt>
    <dgm:pt modelId="{98F558A6-5934-4E0F-8CAC-F1113CF8FB7D}" type="pres">
      <dgm:prSet presAssocID="{32534D12-1FA3-478C-8796-AE2B5D9AC06C}" presName="connectorText" presStyleLbl="sibTrans1D1" presStyleIdx="3" presStyleCnt="5"/>
      <dgm:spPr/>
    </dgm:pt>
    <dgm:pt modelId="{0D47304B-FB5B-4373-A62E-CFFAA15893A6}" type="pres">
      <dgm:prSet presAssocID="{719E7DD2-A6AF-4EA9-9C78-673D62E26099}" presName="node" presStyleLbl="node1" presStyleIdx="4" presStyleCnt="6" custScaleX="148938">
        <dgm:presLayoutVars>
          <dgm:bulletEnabled val="1"/>
        </dgm:presLayoutVars>
      </dgm:prSet>
      <dgm:spPr/>
    </dgm:pt>
    <dgm:pt modelId="{BDF2C5CF-2B94-4331-9909-4AF44D3F599B}" type="pres">
      <dgm:prSet presAssocID="{7F3A1511-F482-410A-8593-FC246E2D9BCF}" presName="sibTrans" presStyleLbl="sibTrans1D1" presStyleIdx="4" presStyleCnt="5"/>
      <dgm:spPr/>
    </dgm:pt>
    <dgm:pt modelId="{66AA0A87-0F87-4155-B2EB-65F2D41F0D10}" type="pres">
      <dgm:prSet presAssocID="{7F3A1511-F482-410A-8593-FC246E2D9BCF}" presName="connectorText" presStyleLbl="sibTrans1D1" presStyleIdx="4" presStyleCnt="5"/>
      <dgm:spPr/>
    </dgm:pt>
    <dgm:pt modelId="{E3706B37-7D64-4D2F-895A-79EEEFC294D6}" type="pres">
      <dgm:prSet presAssocID="{37DFC9E2-DB20-4701-89F9-E3B7FD052D48}" presName="node" presStyleLbl="node1" presStyleIdx="5" presStyleCnt="6" custScaleX="154217">
        <dgm:presLayoutVars>
          <dgm:bulletEnabled val="1"/>
        </dgm:presLayoutVars>
      </dgm:prSet>
      <dgm:spPr/>
    </dgm:pt>
  </dgm:ptLst>
  <dgm:cxnLst>
    <dgm:cxn modelId="{AE441601-4392-4FD2-8180-93D942A1DB0A}" type="presOf" srcId="{5BD8DB30-FB46-4CB3-8BE6-D485D29565EC}" destId="{E7A4A7E6-11A3-4FFD-9347-6240E4591B23}" srcOrd="1" destOrd="0" presId="urn:microsoft.com/office/officeart/2005/8/layout/bProcess3"/>
    <dgm:cxn modelId="{9A5EEA15-C027-432F-AC5A-47D7703C300D}" type="presOf" srcId="{5BD8DB30-FB46-4CB3-8BE6-D485D29565EC}" destId="{06B0BF22-301C-4AC7-A32D-5CED442F4222}" srcOrd="0" destOrd="0" presId="urn:microsoft.com/office/officeart/2005/8/layout/bProcess3"/>
    <dgm:cxn modelId="{9173EF19-A68E-4226-A14F-26AD992D7793}" type="presOf" srcId="{E9D251B8-7381-462D-9683-E9A2E3E48004}" destId="{554D87BC-77DE-49DF-82A1-ECF962A669BE}" srcOrd="0" destOrd="0" presId="urn:microsoft.com/office/officeart/2005/8/layout/bProcess3"/>
    <dgm:cxn modelId="{E3227A2A-2E1A-4932-973C-CA5A9D0E3D36}" type="presOf" srcId="{BA2320B3-51C0-4923-83D7-63A5FA32BBC1}" destId="{4C743B33-CFC7-4367-B0F4-0A8F3D3DBCDC}" srcOrd="1" destOrd="0" presId="urn:microsoft.com/office/officeart/2005/8/layout/bProcess3"/>
    <dgm:cxn modelId="{34D68E2F-0428-49EC-8B15-13E93A981A37}" type="presOf" srcId="{AEF0D68F-34DB-4491-89B9-6924DCB627A4}" destId="{E3965D71-EEEF-42F1-A01D-28DE6044217E}" srcOrd="1" destOrd="0" presId="urn:microsoft.com/office/officeart/2005/8/layout/bProcess3"/>
    <dgm:cxn modelId="{6EB3CD38-9162-4045-A450-A207135F3166}" type="presOf" srcId="{AEF0D68F-34DB-4491-89B9-6924DCB627A4}" destId="{D625363A-BBDF-46C4-8CA6-D5BFEC3A5417}" srcOrd="0" destOrd="0" presId="urn:microsoft.com/office/officeart/2005/8/layout/bProcess3"/>
    <dgm:cxn modelId="{0AB9BA3B-3D43-4DED-9028-364B5C927CE9}" type="presOf" srcId="{37DFC9E2-DB20-4701-89F9-E3B7FD052D48}" destId="{E3706B37-7D64-4D2F-895A-79EEEFC294D6}" srcOrd="0" destOrd="0" presId="urn:microsoft.com/office/officeart/2005/8/layout/bProcess3"/>
    <dgm:cxn modelId="{64187640-4958-4C7D-B0D2-B3219A85798D}" type="presOf" srcId="{32534D12-1FA3-478C-8796-AE2B5D9AC06C}" destId="{67362C18-286E-4666-853A-64B717A7EE29}" srcOrd="0" destOrd="0" presId="urn:microsoft.com/office/officeart/2005/8/layout/bProcess3"/>
    <dgm:cxn modelId="{82D4845C-7576-4DCE-B5E1-1B8CBFC474B7}" srcId="{B2482737-9771-41BF-AFEF-36D2EF66695B}" destId="{E9D251B8-7381-462D-9683-E9A2E3E48004}" srcOrd="2" destOrd="0" parTransId="{EB396AF7-2563-4057-B121-C8055CB58109}" sibTransId="{AEF0D68F-34DB-4491-89B9-6924DCB627A4}"/>
    <dgm:cxn modelId="{FB14205E-0187-4AC3-8676-F8E5BACA3D0E}" srcId="{B2482737-9771-41BF-AFEF-36D2EF66695B}" destId="{F364D969-9C91-46BD-987E-3EC909B2E7F4}" srcOrd="1" destOrd="0" parTransId="{4D676E2E-78B1-41BC-8215-6313484B2189}" sibTransId="{BA2320B3-51C0-4923-83D7-63A5FA32BBC1}"/>
    <dgm:cxn modelId="{26358241-F02A-4D20-9208-CAA6D5A98339}" srcId="{B2482737-9771-41BF-AFEF-36D2EF66695B}" destId="{37DFC9E2-DB20-4701-89F9-E3B7FD052D48}" srcOrd="5" destOrd="0" parTransId="{526D7F0F-2C6F-4358-9634-F49D0CBF3412}" sibTransId="{F2FA8A5F-CCC5-4D27-B5B8-D341F8424811}"/>
    <dgm:cxn modelId="{CCD09947-466A-4A4C-9E4D-4DFD5F257189}" type="presOf" srcId="{B2482737-9771-41BF-AFEF-36D2EF66695B}" destId="{923CA51B-7A89-44F9-A373-3029CDDD58E3}" srcOrd="0" destOrd="0" presId="urn:microsoft.com/office/officeart/2005/8/layout/bProcess3"/>
    <dgm:cxn modelId="{415E9E6F-CEC9-4425-98B4-8F1B9E090F8D}" type="presOf" srcId="{BBC9608C-62F8-430E-A77F-895D8F8BF624}" destId="{CA4057B7-EA40-4ED0-98E2-9449C0226559}" srcOrd="0" destOrd="0" presId="urn:microsoft.com/office/officeart/2005/8/layout/bProcess3"/>
    <dgm:cxn modelId="{92DCFA57-3EFA-4D76-B221-6B25CB19A930}" type="presOf" srcId="{719E7DD2-A6AF-4EA9-9C78-673D62E26099}" destId="{0D47304B-FB5B-4373-A62E-CFFAA15893A6}" srcOrd="0" destOrd="0" presId="urn:microsoft.com/office/officeart/2005/8/layout/bProcess3"/>
    <dgm:cxn modelId="{60516579-7F0E-4E90-835C-9D31892310FE}" srcId="{B2482737-9771-41BF-AFEF-36D2EF66695B}" destId="{719E7DD2-A6AF-4EA9-9C78-673D62E26099}" srcOrd="4" destOrd="0" parTransId="{9E05C576-70D9-4C87-9DBE-38FAFB6DE67B}" sibTransId="{7F3A1511-F482-410A-8593-FC246E2D9BCF}"/>
    <dgm:cxn modelId="{D100E08E-3DE8-44F2-9674-91B5CED39E1D}" type="presOf" srcId="{7F3A1511-F482-410A-8593-FC246E2D9BCF}" destId="{66AA0A87-0F87-4155-B2EB-65F2D41F0D10}" srcOrd="1" destOrd="0" presId="urn:microsoft.com/office/officeart/2005/8/layout/bProcess3"/>
    <dgm:cxn modelId="{ADAE6493-C0E0-42CB-93DC-F34E9A04CB2C}" type="presOf" srcId="{32534D12-1FA3-478C-8796-AE2B5D9AC06C}" destId="{98F558A6-5934-4E0F-8CAC-F1113CF8FB7D}" srcOrd="1" destOrd="0" presId="urn:microsoft.com/office/officeart/2005/8/layout/bProcess3"/>
    <dgm:cxn modelId="{5CE7D3A8-72B5-46B2-AFAF-8C71CE5CF1CE}" type="presOf" srcId="{BA2320B3-51C0-4923-83D7-63A5FA32BBC1}" destId="{6DB8702B-102A-4AFF-BFB4-9BCE73B0E1B4}" srcOrd="0" destOrd="0" presId="urn:microsoft.com/office/officeart/2005/8/layout/bProcess3"/>
    <dgm:cxn modelId="{BC5BC3C8-1414-4ED2-9356-1EA0B26C6C98}" type="presOf" srcId="{7F3A1511-F482-410A-8593-FC246E2D9BCF}" destId="{BDF2C5CF-2B94-4331-9909-4AF44D3F599B}" srcOrd="0" destOrd="0" presId="urn:microsoft.com/office/officeart/2005/8/layout/bProcess3"/>
    <dgm:cxn modelId="{2A4E59D5-A77E-46EB-99B9-DFCB584C7874}" type="presOf" srcId="{F364D969-9C91-46BD-987E-3EC909B2E7F4}" destId="{6917174B-6692-41E2-B72A-85760B8381E9}" srcOrd="0" destOrd="0" presId="urn:microsoft.com/office/officeart/2005/8/layout/bProcess3"/>
    <dgm:cxn modelId="{88C738D8-B437-4335-89AA-D5A548F63CD9}" srcId="{B2482737-9771-41BF-AFEF-36D2EF66695B}" destId="{BBC9608C-62F8-430E-A77F-895D8F8BF624}" srcOrd="3" destOrd="0" parTransId="{C8C00AD4-9608-402B-8489-DD6026391185}" sibTransId="{32534D12-1FA3-478C-8796-AE2B5D9AC06C}"/>
    <dgm:cxn modelId="{52B723F1-2835-4E71-9077-A3A74B696957}" srcId="{B2482737-9771-41BF-AFEF-36D2EF66695B}" destId="{85A68B45-D511-425B-9E34-1E9753A8B924}" srcOrd="0" destOrd="0" parTransId="{1290A5FD-BA95-4D9D-A0D4-5693948F250C}" sibTransId="{5BD8DB30-FB46-4CB3-8BE6-D485D29565EC}"/>
    <dgm:cxn modelId="{A23673F4-75A4-4201-8CC5-06D7A8D84B02}" type="presOf" srcId="{85A68B45-D511-425B-9E34-1E9753A8B924}" destId="{C9B59A66-8310-46C7-A4B1-760891BC0702}" srcOrd="0" destOrd="0" presId="urn:microsoft.com/office/officeart/2005/8/layout/bProcess3"/>
    <dgm:cxn modelId="{20463209-6B5C-4222-A215-A368FC13653D}" type="presParOf" srcId="{923CA51B-7A89-44F9-A373-3029CDDD58E3}" destId="{C9B59A66-8310-46C7-A4B1-760891BC0702}" srcOrd="0" destOrd="0" presId="urn:microsoft.com/office/officeart/2005/8/layout/bProcess3"/>
    <dgm:cxn modelId="{3F04E2F4-4041-4BDA-94F1-DAA1DB3A5833}" type="presParOf" srcId="{923CA51B-7A89-44F9-A373-3029CDDD58E3}" destId="{06B0BF22-301C-4AC7-A32D-5CED442F4222}" srcOrd="1" destOrd="0" presId="urn:microsoft.com/office/officeart/2005/8/layout/bProcess3"/>
    <dgm:cxn modelId="{5B80BFD1-7FB5-4164-A6BC-5235D748F303}" type="presParOf" srcId="{06B0BF22-301C-4AC7-A32D-5CED442F4222}" destId="{E7A4A7E6-11A3-4FFD-9347-6240E4591B23}" srcOrd="0" destOrd="0" presId="urn:microsoft.com/office/officeart/2005/8/layout/bProcess3"/>
    <dgm:cxn modelId="{16A4AFB2-56C1-4D88-A801-70A6EC855200}" type="presParOf" srcId="{923CA51B-7A89-44F9-A373-3029CDDD58E3}" destId="{6917174B-6692-41E2-B72A-85760B8381E9}" srcOrd="2" destOrd="0" presId="urn:microsoft.com/office/officeart/2005/8/layout/bProcess3"/>
    <dgm:cxn modelId="{EF6465E7-7708-4616-A472-10DF2E081168}" type="presParOf" srcId="{923CA51B-7A89-44F9-A373-3029CDDD58E3}" destId="{6DB8702B-102A-4AFF-BFB4-9BCE73B0E1B4}" srcOrd="3" destOrd="0" presId="urn:microsoft.com/office/officeart/2005/8/layout/bProcess3"/>
    <dgm:cxn modelId="{8D812290-9359-4182-8BC2-0026A84E995F}" type="presParOf" srcId="{6DB8702B-102A-4AFF-BFB4-9BCE73B0E1B4}" destId="{4C743B33-CFC7-4367-B0F4-0A8F3D3DBCDC}" srcOrd="0" destOrd="0" presId="urn:microsoft.com/office/officeart/2005/8/layout/bProcess3"/>
    <dgm:cxn modelId="{5460B948-9127-4CD2-911D-B20DD90EF9D2}" type="presParOf" srcId="{923CA51B-7A89-44F9-A373-3029CDDD58E3}" destId="{554D87BC-77DE-49DF-82A1-ECF962A669BE}" srcOrd="4" destOrd="0" presId="urn:microsoft.com/office/officeart/2005/8/layout/bProcess3"/>
    <dgm:cxn modelId="{4722A93D-9421-4656-B203-7F848E51D285}" type="presParOf" srcId="{923CA51B-7A89-44F9-A373-3029CDDD58E3}" destId="{D625363A-BBDF-46C4-8CA6-D5BFEC3A5417}" srcOrd="5" destOrd="0" presId="urn:microsoft.com/office/officeart/2005/8/layout/bProcess3"/>
    <dgm:cxn modelId="{377B96B4-BEC1-44B5-8FC7-7A370550EB3C}" type="presParOf" srcId="{D625363A-BBDF-46C4-8CA6-D5BFEC3A5417}" destId="{E3965D71-EEEF-42F1-A01D-28DE6044217E}" srcOrd="0" destOrd="0" presId="urn:microsoft.com/office/officeart/2005/8/layout/bProcess3"/>
    <dgm:cxn modelId="{426B2189-DC91-4424-B7DF-7B1F48BC91A5}" type="presParOf" srcId="{923CA51B-7A89-44F9-A373-3029CDDD58E3}" destId="{CA4057B7-EA40-4ED0-98E2-9449C0226559}" srcOrd="6" destOrd="0" presId="urn:microsoft.com/office/officeart/2005/8/layout/bProcess3"/>
    <dgm:cxn modelId="{13BB6F5B-A4D9-49CE-B1A6-0C0CF6D51304}" type="presParOf" srcId="{923CA51B-7A89-44F9-A373-3029CDDD58E3}" destId="{67362C18-286E-4666-853A-64B717A7EE29}" srcOrd="7" destOrd="0" presId="urn:microsoft.com/office/officeart/2005/8/layout/bProcess3"/>
    <dgm:cxn modelId="{37B4655F-9B48-44B7-9042-82E2ED733D91}" type="presParOf" srcId="{67362C18-286E-4666-853A-64B717A7EE29}" destId="{98F558A6-5934-4E0F-8CAC-F1113CF8FB7D}" srcOrd="0" destOrd="0" presId="urn:microsoft.com/office/officeart/2005/8/layout/bProcess3"/>
    <dgm:cxn modelId="{D98DFB80-815D-49C6-A3B4-6A8AEE7D09F3}" type="presParOf" srcId="{923CA51B-7A89-44F9-A373-3029CDDD58E3}" destId="{0D47304B-FB5B-4373-A62E-CFFAA15893A6}" srcOrd="8" destOrd="0" presId="urn:microsoft.com/office/officeart/2005/8/layout/bProcess3"/>
    <dgm:cxn modelId="{74577FAE-0C23-46BD-B49C-60DDA2E3F959}" type="presParOf" srcId="{923CA51B-7A89-44F9-A373-3029CDDD58E3}" destId="{BDF2C5CF-2B94-4331-9909-4AF44D3F599B}" srcOrd="9" destOrd="0" presId="urn:microsoft.com/office/officeart/2005/8/layout/bProcess3"/>
    <dgm:cxn modelId="{3CDE5169-5D40-41D3-B615-713C8F978811}" type="presParOf" srcId="{BDF2C5CF-2B94-4331-9909-4AF44D3F599B}" destId="{66AA0A87-0F87-4155-B2EB-65F2D41F0D10}" srcOrd="0" destOrd="0" presId="urn:microsoft.com/office/officeart/2005/8/layout/bProcess3"/>
    <dgm:cxn modelId="{CE84AFB2-24C4-4500-8941-CFEFAF393180}" type="presParOf" srcId="{923CA51B-7A89-44F9-A373-3029CDDD58E3}" destId="{E3706B37-7D64-4D2F-895A-79EEEFC294D6}"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DA99FF-C85F-4BEA-9A5E-36703CF84BF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AF8E1339-163F-4F11-90BD-046DB254EF92}">
      <dgm:prSet phldrT="[Text]">
        <dgm:style>
          <a:lnRef idx="1">
            <a:schemeClr val="accent6"/>
          </a:lnRef>
          <a:fillRef idx="2">
            <a:schemeClr val="accent6"/>
          </a:fillRef>
          <a:effectRef idx="1">
            <a:schemeClr val="accent6"/>
          </a:effectRef>
          <a:fontRef idx="minor">
            <a:schemeClr val="dk1"/>
          </a:fontRef>
        </dgm:style>
      </dgm:prSet>
      <dgm:spPr/>
      <dgm:t>
        <a:bodyPr/>
        <a:lstStyle/>
        <a:p>
          <a:r>
            <a:rPr lang="en-US" b="1" dirty="0"/>
            <a:t>1). Compiling Application </a:t>
          </a:r>
          <a:r>
            <a:rPr lang="en-US" b="1" dirty="0" err="1"/>
            <a:t>Documnent</a:t>
          </a:r>
          <a:endParaRPr lang="en-US" b="1" dirty="0"/>
        </a:p>
      </dgm:t>
    </dgm:pt>
    <dgm:pt modelId="{5920C50C-6B60-4EB6-ABF1-56343550F7F5}" type="parTrans" cxnId="{126E4B3D-D76E-4EAF-94FE-10DFC1894EA9}">
      <dgm:prSet/>
      <dgm:spPr/>
      <dgm:t>
        <a:bodyPr/>
        <a:lstStyle/>
        <a:p>
          <a:endParaRPr lang="en-US"/>
        </a:p>
      </dgm:t>
    </dgm:pt>
    <dgm:pt modelId="{E9673D39-E367-4BB2-965E-C9C82318A371}" type="sibTrans" cxnId="{126E4B3D-D76E-4EAF-94FE-10DFC1894EA9}">
      <dgm:prSet/>
      <dgm:spPr/>
      <dgm:t>
        <a:bodyPr/>
        <a:lstStyle/>
        <a:p>
          <a:endParaRPr lang="en-US"/>
        </a:p>
      </dgm:t>
    </dgm:pt>
    <dgm:pt modelId="{A184FC2B-E8B5-45AC-ADB3-735023C154E0}">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t>3). </a:t>
          </a:r>
          <a:r>
            <a:rPr lang="en-US" b="1" dirty="0"/>
            <a:t>Selection Process</a:t>
          </a:r>
        </a:p>
      </dgm:t>
    </dgm:pt>
    <dgm:pt modelId="{32E6BDE0-49D4-431B-96FA-7B4B93435A0C}" type="parTrans" cxnId="{B337DA74-0FE9-411C-9F5F-75D813A65517}">
      <dgm:prSet/>
      <dgm:spPr/>
      <dgm:t>
        <a:bodyPr/>
        <a:lstStyle/>
        <a:p>
          <a:endParaRPr lang="en-US"/>
        </a:p>
      </dgm:t>
    </dgm:pt>
    <dgm:pt modelId="{7B8F56E5-1FA5-4702-86BD-3D8371B88E59}" type="sibTrans" cxnId="{B337DA74-0FE9-411C-9F5F-75D813A65517}">
      <dgm:prSet/>
      <dgm:spPr/>
      <dgm:t>
        <a:bodyPr/>
        <a:lstStyle/>
        <a:p>
          <a:endParaRPr lang="en-US"/>
        </a:p>
      </dgm:t>
    </dgm:pt>
    <dgm:pt modelId="{340824DD-B240-4306-A37D-02E6A921D266}">
      <dgm:prSet phldrT="[Text]">
        <dgm:style>
          <a:lnRef idx="1">
            <a:schemeClr val="dk1"/>
          </a:lnRef>
          <a:fillRef idx="2">
            <a:schemeClr val="dk1"/>
          </a:fillRef>
          <a:effectRef idx="1">
            <a:schemeClr val="dk1"/>
          </a:effectRef>
          <a:fontRef idx="minor">
            <a:schemeClr val="dk1"/>
          </a:fontRef>
        </dgm:style>
      </dgm:prSet>
      <dgm:spPr/>
      <dgm:t>
        <a:bodyPr/>
        <a:lstStyle/>
        <a:p>
          <a:r>
            <a:rPr lang="en-US" b="1" dirty="0"/>
            <a:t>4). Informing the selection results</a:t>
          </a:r>
        </a:p>
      </dgm:t>
    </dgm:pt>
    <dgm:pt modelId="{92715A57-A83F-4928-96C5-72CC420BD110}" type="parTrans" cxnId="{8A655025-87A8-4BD4-ACD8-7C85FE9C9829}">
      <dgm:prSet/>
      <dgm:spPr/>
      <dgm:t>
        <a:bodyPr/>
        <a:lstStyle/>
        <a:p>
          <a:endParaRPr lang="en-US"/>
        </a:p>
      </dgm:t>
    </dgm:pt>
    <dgm:pt modelId="{01F93D83-831A-4FCA-B0C7-50B066B3D3FF}" type="sibTrans" cxnId="{8A655025-87A8-4BD4-ACD8-7C85FE9C9829}">
      <dgm:prSet/>
      <dgm:spPr/>
      <dgm:t>
        <a:bodyPr/>
        <a:lstStyle/>
        <a:p>
          <a:endParaRPr lang="en-US"/>
        </a:p>
      </dgm:t>
    </dgm:pt>
    <dgm:pt modelId="{C9EB6C01-B9A6-4A32-9B4C-5FF848C733AE}">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t>2). </a:t>
          </a:r>
          <a:r>
            <a:rPr lang="en-US" b="1" dirty="0"/>
            <a:t>General selection Criteria </a:t>
          </a:r>
        </a:p>
      </dgm:t>
    </dgm:pt>
    <dgm:pt modelId="{EF1CD428-BCDE-438A-A912-5495899A3DE8}" type="parTrans" cxnId="{7D6CE22D-A145-4EEB-8DF0-6277E3390A99}">
      <dgm:prSet/>
      <dgm:spPr/>
      <dgm:t>
        <a:bodyPr/>
        <a:lstStyle/>
        <a:p>
          <a:endParaRPr lang="en-US"/>
        </a:p>
      </dgm:t>
    </dgm:pt>
    <dgm:pt modelId="{DD8FE836-91AA-4FA0-9E96-053E366B1763}" type="sibTrans" cxnId="{7D6CE22D-A145-4EEB-8DF0-6277E3390A99}">
      <dgm:prSet/>
      <dgm:spPr/>
      <dgm:t>
        <a:bodyPr/>
        <a:lstStyle/>
        <a:p>
          <a:endParaRPr lang="en-US"/>
        </a:p>
      </dgm:t>
    </dgm:pt>
    <dgm:pt modelId="{2F6F7FF8-C660-4A3C-90A7-CC93077990A3}" type="pres">
      <dgm:prSet presAssocID="{1BDA99FF-C85F-4BEA-9A5E-36703CF84BF7}" presName="composite" presStyleCnt="0">
        <dgm:presLayoutVars>
          <dgm:chMax val="1"/>
          <dgm:dir/>
          <dgm:resizeHandles val="exact"/>
        </dgm:presLayoutVars>
      </dgm:prSet>
      <dgm:spPr/>
    </dgm:pt>
    <dgm:pt modelId="{12D65932-657F-448D-9625-96524165D366}" type="pres">
      <dgm:prSet presAssocID="{1BDA99FF-C85F-4BEA-9A5E-36703CF84BF7}" presName="radial" presStyleCnt="0">
        <dgm:presLayoutVars>
          <dgm:animLvl val="ctr"/>
        </dgm:presLayoutVars>
      </dgm:prSet>
      <dgm:spPr/>
    </dgm:pt>
    <dgm:pt modelId="{D9B1A4C8-FB9E-4F2E-8C80-7C2AD9163858}" type="pres">
      <dgm:prSet presAssocID="{AF8E1339-163F-4F11-90BD-046DB254EF92}" presName="centerShape" presStyleLbl="vennNode1" presStyleIdx="0" presStyleCnt="4" custScaleX="140037" custScaleY="53724" custLinFactNeighborX="-58014" custLinFactNeighborY="-29871"/>
      <dgm:spPr/>
    </dgm:pt>
    <dgm:pt modelId="{FFC01023-ECA8-4B6D-8D26-89B512AE2A99}" type="pres">
      <dgm:prSet presAssocID="{A184FC2B-E8B5-45AC-ADB3-735023C154E0}" presName="node" presStyleLbl="vennNode1" presStyleIdx="1" presStyleCnt="4" custScaleX="275800" custRadScaleRad="115814" custRadScaleInc="48405">
        <dgm:presLayoutVars>
          <dgm:bulletEnabled val="1"/>
        </dgm:presLayoutVars>
      </dgm:prSet>
      <dgm:spPr/>
    </dgm:pt>
    <dgm:pt modelId="{FB532129-81C7-4FFF-9316-58C08FB3BCAF}" type="pres">
      <dgm:prSet presAssocID="{340824DD-B240-4306-A37D-02E6A921D266}" presName="node" presStyleLbl="vennNode1" presStyleIdx="2" presStyleCnt="4" custScaleX="254118" custRadScaleRad="112070" custRadScaleInc="-17593">
        <dgm:presLayoutVars>
          <dgm:bulletEnabled val="1"/>
        </dgm:presLayoutVars>
      </dgm:prSet>
      <dgm:spPr/>
    </dgm:pt>
    <dgm:pt modelId="{05CF3716-9DC5-4FA2-AC7B-75F99B47AF56}" type="pres">
      <dgm:prSet presAssocID="{C9EB6C01-B9A6-4A32-9B4C-5FF848C733AE}" presName="node" presStyleLbl="vennNode1" presStyleIdx="3" presStyleCnt="4" custScaleX="263287" custRadScaleRad="101367" custRadScaleInc="16804">
        <dgm:presLayoutVars>
          <dgm:bulletEnabled val="1"/>
        </dgm:presLayoutVars>
      </dgm:prSet>
      <dgm:spPr/>
    </dgm:pt>
  </dgm:ptLst>
  <dgm:cxnLst>
    <dgm:cxn modelId="{8A655025-87A8-4BD4-ACD8-7C85FE9C9829}" srcId="{AF8E1339-163F-4F11-90BD-046DB254EF92}" destId="{340824DD-B240-4306-A37D-02E6A921D266}" srcOrd="1" destOrd="0" parTransId="{92715A57-A83F-4928-96C5-72CC420BD110}" sibTransId="{01F93D83-831A-4FCA-B0C7-50B066B3D3FF}"/>
    <dgm:cxn modelId="{7D6CE22D-A145-4EEB-8DF0-6277E3390A99}" srcId="{AF8E1339-163F-4F11-90BD-046DB254EF92}" destId="{C9EB6C01-B9A6-4A32-9B4C-5FF848C733AE}" srcOrd="2" destOrd="0" parTransId="{EF1CD428-BCDE-438A-A912-5495899A3DE8}" sibTransId="{DD8FE836-91AA-4FA0-9E96-053E366B1763}"/>
    <dgm:cxn modelId="{126E4B3D-D76E-4EAF-94FE-10DFC1894EA9}" srcId="{1BDA99FF-C85F-4BEA-9A5E-36703CF84BF7}" destId="{AF8E1339-163F-4F11-90BD-046DB254EF92}" srcOrd="0" destOrd="0" parTransId="{5920C50C-6B60-4EB6-ABF1-56343550F7F5}" sibTransId="{E9673D39-E367-4BB2-965E-C9C82318A371}"/>
    <dgm:cxn modelId="{37DDB566-0B8F-4306-9CC3-CC0ACF9D701F}" type="presOf" srcId="{C9EB6C01-B9A6-4A32-9B4C-5FF848C733AE}" destId="{05CF3716-9DC5-4FA2-AC7B-75F99B47AF56}" srcOrd="0" destOrd="0" presId="urn:microsoft.com/office/officeart/2005/8/layout/radial3"/>
    <dgm:cxn modelId="{F4524051-E02E-4F0A-AB33-9F0212528B34}" type="presOf" srcId="{A184FC2B-E8B5-45AC-ADB3-735023C154E0}" destId="{FFC01023-ECA8-4B6D-8D26-89B512AE2A99}" srcOrd="0" destOrd="0" presId="urn:microsoft.com/office/officeart/2005/8/layout/radial3"/>
    <dgm:cxn modelId="{B337DA74-0FE9-411C-9F5F-75D813A65517}" srcId="{AF8E1339-163F-4F11-90BD-046DB254EF92}" destId="{A184FC2B-E8B5-45AC-ADB3-735023C154E0}" srcOrd="0" destOrd="0" parTransId="{32E6BDE0-49D4-431B-96FA-7B4B93435A0C}" sibTransId="{7B8F56E5-1FA5-4702-86BD-3D8371B88E59}"/>
    <dgm:cxn modelId="{7EF93C83-9FAB-4C42-BD00-8B04053279E3}" type="presOf" srcId="{1BDA99FF-C85F-4BEA-9A5E-36703CF84BF7}" destId="{2F6F7FF8-C660-4A3C-90A7-CC93077990A3}" srcOrd="0" destOrd="0" presId="urn:microsoft.com/office/officeart/2005/8/layout/radial3"/>
    <dgm:cxn modelId="{E35BA88D-D698-4B0F-9B30-877283657B1D}" type="presOf" srcId="{AF8E1339-163F-4F11-90BD-046DB254EF92}" destId="{D9B1A4C8-FB9E-4F2E-8C80-7C2AD9163858}" srcOrd="0" destOrd="0" presId="urn:microsoft.com/office/officeart/2005/8/layout/radial3"/>
    <dgm:cxn modelId="{5F7E9FAA-5D4D-4F8D-BB90-B78B7D3FB0E6}" type="presOf" srcId="{340824DD-B240-4306-A37D-02E6A921D266}" destId="{FB532129-81C7-4FFF-9316-58C08FB3BCAF}" srcOrd="0" destOrd="0" presId="urn:microsoft.com/office/officeart/2005/8/layout/radial3"/>
    <dgm:cxn modelId="{3385199B-5DB4-442D-B768-04F10CC26E2F}" type="presParOf" srcId="{2F6F7FF8-C660-4A3C-90A7-CC93077990A3}" destId="{12D65932-657F-448D-9625-96524165D366}" srcOrd="0" destOrd="0" presId="urn:microsoft.com/office/officeart/2005/8/layout/radial3"/>
    <dgm:cxn modelId="{9DC2B7BA-2211-4361-8949-C4D791A57308}" type="presParOf" srcId="{12D65932-657F-448D-9625-96524165D366}" destId="{D9B1A4C8-FB9E-4F2E-8C80-7C2AD9163858}" srcOrd="0" destOrd="0" presId="urn:microsoft.com/office/officeart/2005/8/layout/radial3"/>
    <dgm:cxn modelId="{B0E06289-22A6-4042-8015-586AA15E9928}" type="presParOf" srcId="{12D65932-657F-448D-9625-96524165D366}" destId="{FFC01023-ECA8-4B6D-8D26-89B512AE2A99}" srcOrd="1" destOrd="0" presId="urn:microsoft.com/office/officeart/2005/8/layout/radial3"/>
    <dgm:cxn modelId="{A45776F9-FE23-4855-B204-1A9E4113AC50}" type="presParOf" srcId="{12D65932-657F-448D-9625-96524165D366}" destId="{FB532129-81C7-4FFF-9316-58C08FB3BCAF}" srcOrd="2" destOrd="0" presId="urn:microsoft.com/office/officeart/2005/8/layout/radial3"/>
    <dgm:cxn modelId="{2F9B6BB0-4CDD-4775-80E5-1388A3A57D97}" type="presParOf" srcId="{12D65932-657F-448D-9625-96524165D366}" destId="{05CF3716-9DC5-4FA2-AC7B-75F99B47AF56}" srcOrd="3" destOrd="0" presId="urn:microsoft.com/office/officeart/2005/8/layout/radial3"/>
  </dgm:cxnLst>
  <dgm:bg/>
  <dgm:whole>
    <a:ln>
      <a:solidFill>
        <a:srgbClr val="FFFF00"/>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482737-9771-41BF-AFEF-36D2EF66695B}" type="doc">
      <dgm:prSet loTypeId="urn:microsoft.com/office/officeart/2005/8/layout/bProcess3" loCatId="process" qsTypeId="urn:microsoft.com/office/officeart/2005/8/quickstyle/3d3" qsCatId="3D" csTypeId="urn:microsoft.com/office/officeart/2005/8/colors/colorful2" csCatId="colorful" phldr="1"/>
      <dgm:spPr/>
      <dgm:t>
        <a:bodyPr/>
        <a:lstStyle/>
        <a:p>
          <a:endParaRPr lang="en-US"/>
        </a:p>
      </dgm:t>
    </dgm:pt>
    <dgm:pt modelId="{85A68B45-D511-425B-9E34-1E9753A8B92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b="1" i="1" u="none" strike="noStrike" baseline="0" dirty="0">
              <a:latin typeface="Times New Roman" panose="02020603050405020304" pitchFamily="18" charset="0"/>
              <a:cs typeface="Times New Roman" panose="02020603050405020304" pitchFamily="18" charset="0"/>
            </a:rPr>
            <a:t>Welcoming of New Students</a:t>
          </a:r>
          <a:endParaRPr lang="en-US" sz="2400" b="1" dirty="0">
            <a:solidFill>
              <a:schemeClr val="tx1"/>
            </a:solidFill>
          </a:endParaRPr>
        </a:p>
      </dgm:t>
    </dgm:pt>
    <dgm:pt modelId="{1290A5FD-BA95-4D9D-A0D4-5693948F250C}" type="parTrans" cxnId="{52B723F1-2835-4E71-9077-A3A74B696957}">
      <dgm:prSet/>
      <dgm:spPr/>
      <dgm:t>
        <a:bodyPr/>
        <a:lstStyle/>
        <a:p>
          <a:endParaRPr lang="en-US"/>
        </a:p>
      </dgm:t>
    </dgm:pt>
    <dgm:pt modelId="{5BD8DB30-FB46-4CB3-8BE6-D485D29565EC}" type="sibTrans" cxnId="{52B723F1-2835-4E71-9077-A3A74B696957}">
      <dgm:prSet/>
      <dgm:spPr/>
      <dgm:t>
        <a:bodyPr/>
        <a:lstStyle/>
        <a:p>
          <a:endParaRPr lang="en-US"/>
        </a:p>
      </dgm:t>
    </dgm:pt>
    <dgm:pt modelId="{F364D969-9C91-46BD-987E-3EC909B2E7F4}">
      <dgm:prSet phldrT="[Text]" custT="1"/>
      <dgm:spPr/>
      <dgm:t>
        <a:bodyPr/>
        <a:lstStyle/>
        <a:p>
          <a:r>
            <a:rPr lang="en-US" sz="2400" b="1" u="none" strike="noStrike" baseline="0" dirty="0">
              <a:solidFill>
                <a:schemeClr val="tx1"/>
              </a:solidFill>
              <a:latin typeface="Times New Roman" panose="02020603050405020304" pitchFamily="18" charset="0"/>
              <a:cs typeface="Times New Roman" panose="02020603050405020304" pitchFamily="18" charset="0"/>
            </a:rPr>
            <a:t>Registration at the Receiving University </a:t>
          </a:r>
          <a:endParaRPr lang="en-US" sz="2400" b="1" dirty="0">
            <a:solidFill>
              <a:schemeClr val="tx1"/>
            </a:solidFill>
          </a:endParaRPr>
        </a:p>
      </dgm:t>
    </dgm:pt>
    <dgm:pt modelId="{4D676E2E-78B1-41BC-8215-6313484B2189}" type="parTrans" cxnId="{FB14205E-0187-4AC3-8676-F8E5BACA3D0E}">
      <dgm:prSet/>
      <dgm:spPr/>
      <dgm:t>
        <a:bodyPr/>
        <a:lstStyle/>
        <a:p>
          <a:endParaRPr lang="en-US"/>
        </a:p>
      </dgm:t>
    </dgm:pt>
    <dgm:pt modelId="{BA2320B3-51C0-4923-83D7-63A5FA32BBC1}" type="sibTrans" cxnId="{FB14205E-0187-4AC3-8676-F8E5BACA3D0E}">
      <dgm:prSet/>
      <dgm:spPr/>
      <dgm:t>
        <a:bodyPr/>
        <a:lstStyle/>
        <a:p>
          <a:endParaRPr lang="en-US"/>
        </a:p>
      </dgm:t>
    </dgm:pt>
    <dgm:pt modelId="{E9D251B8-7381-462D-9683-E9A2E3E4800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b="1" i="1" u="none" strike="noStrike" baseline="0" dirty="0">
              <a:latin typeface="Times New Roman" panose="02020603050405020304" pitchFamily="18" charset="0"/>
              <a:cs typeface="Times New Roman" panose="02020603050405020304" pitchFamily="18" charset="0"/>
            </a:rPr>
            <a:t>Accommodation: Living on or off Campus</a:t>
          </a:r>
          <a:endParaRPr lang="en-US" sz="2400" b="1" dirty="0">
            <a:solidFill>
              <a:schemeClr val="tx1"/>
            </a:solidFill>
          </a:endParaRPr>
        </a:p>
      </dgm:t>
    </dgm:pt>
    <dgm:pt modelId="{EB396AF7-2563-4057-B121-C8055CB58109}" type="parTrans" cxnId="{82D4845C-7576-4DCE-B5E1-1B8CBFC474B7}">
      <dgm:prSet/>
      <dgm:spPr/>
      <dgm:t>
        <a:bodyPr/>
        <a:lstStyle/>
        <a:p>
          <a:endParaRPr lang="en-US"/>
        </a:p>
      </dgm:t>
    </dgm:pt>
    <dgm:pt modelId="{AEF0D68F-34DB-4491-89B9-6924DCB627A4}" type="sibTrans" cxnId="{82D4845C-7576-4DCE-B5E1-1B8CBFC474B7}">
      <dgm:prSet/>
      <dgm:spPr/>
      <dgm:t>
        <a:bodyPr/>
        <a:lstStyle/>
        <a:p>
          <a:endParaRPr lang="en-US"/>
        </a:p>
      </dgm:t>
    </dgm:pt>
    <dgm:pt modelId="{BBC9608C-62F8-430E-A77F-895D8F8BF62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b="1" i="1" dirty="0">
              <a:latin typeface="Times New Roman" panose="02020603050405020304" pitchFamily="18" charset="0"/>
              <a:cs typeface="Times New Roman" panose="02020603050405020304" pitchFamily="18" charset="0"/>
            </a:rPr>
            <a:t>Orientation Session</a:t>
          </a:r>
          <a:endParaRPr lang="en-US" sz="2400" b="1" dirty="0">
            <a:solidFill>
              <a:schemeClr val="tx1"/>
            </a:solidFill>
          </a:endParaRPr>
        </a:p>
      </dgm:t>
    </dgm:pt>
    <dgm:pt modelId="{C8C00AD4-9608-402B-8489-DD6026391185}" type="parTrans" cxnId="{88C738D8-B437-4335-89AA-D5A548F63CD9}">
      <dgm:prSet/>
      <dgm:spPr/>
      <dgm:t>
        <a:bodyPr/>
        <a:lstStyle/>
        <a:p>
          <a:endParaRPr lang="en-US"/>
        </a:p>
      </dgm:t>
    </dgm:pt>
    <dgm:pt modelId="{32534D12-1FA3-478C-8796-AE2B5D9AC06C}" type="sibTrans" cxnId="{88C738D8-B437-4335-89AA-D5A548F63CD9}">
      <dgm:prSet/>
      <dgm:spPr/>
      <dgm:t>
        <a:bodyPr/>
        <a:lstStyle/>
        <a:p>
          <a:endParaRPr lang="en-US"/>
        </a:p>
      </dgm:t>
    </dgm:pt>
    <dgm:pt modelId="{719E7DD2-A6AF-4EA9-9C78-673D62E26099}">
      <dgm:prSet phldrT="[Text]" custT="1"/>
      <dgm:spPr/>
      <dgm:t>
        <a:bodyPr/>
        <a:lstStyle/>
        <a:p>
          <a:r>
            <a:rPr lang="en-US" sz="2400" b="1" i="1" dirty="0">
              <a:solidFill>
                <a:schemeClr val="tx1"/>
              </a:solidFill>
              <a:latin typeface="Times New Roman" panose="02020603050405020304" pitchFamily="18" charset="0"/>
              <a:cs typeface="Times New Roman" panose="02020603050405020304" pitchFamily="18" charset="0"/>
            </a:rPr>
            <a:t>Buddy Program</a:t>
          </a:r>
          <a:endParaRPr lang="en-US" sz="2400" b="1" dirty="0">
            <a:solidFill>
              <a:schemeClr val="tx1"/>
            </a:solidFill>
          </a:endParaRPr>
        </a:p>
      </dgm:t>
    </dgm:pt>
    <dgm:pt modelId="{9E05C576-70D9-4C87-9DBE-38FAFB6DE67B}" type="parTrans" cxnId="{60516579-7F0E-4E90-835C-9D31892310FE}">
      <dgm:prSet/>
      <dgm:spPr/>
      <dgm:t>
        <a:bodyPr/>
        <a:lstStyle/>
        <a:p>
          <a:endParaRPr lang="en-US"/>
        </a:p>
      </dgm:t>
    </dgm:pt>
    <dgm:pt modelId="{7F3A1511-F482-410A-8593-FC246E2D9BCF}" type="sibTrans" cxnId="{60516579-7F0E-4E90-835C-9D31892310FE}">
      <dgm:prSet/>
      <dgm:spPr/>
      <dgm:t>
        <a:bodyPr/>
        <a:lstStyle/>
        <a:p>
          <a:endParaRPr lang="en-US"/>
        </a:p>
      </dgm:t>
    </dgm:pt>
    <dgm:pt modelId="{37DFC9E2-DB20-4701-89F9-E3B7FD052D4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buFont typeface="Wingdings" panose="05000000000000000000" pitchFamily="2" charset="2"/>
            <a:buChar char="ü"/>
          </a:pPr>
          <a:r>
            <a:rPr lang="en-US" sz="2000" b="1" i="1" u="none" strike="noStrike" baseline="0" dirty="0" err="1">
              <a:solidFill>
                <a:schemeClr val="tx1"/>
              </a:solidFill>
              <a:latin typeface="Times New Roman" panose="02020603050405020304" pitchFamily="18" charset="0"/>
              <a:cs typeface="Times New Roman" panose="02020603050405020304" pitchFamily="18" charset="0"/>
            </a:rPr>
            <a:t>Participanting</a:t>
          </a:r>
          <a:r>
            <a:rPr lang="en-US" sz="2000" b="1" i="1" u="none" strike="noStrike" baseline="0" dirty="0">
              <a:solidFill>
                <a:schemeClr val="tx1"/>
              </a:solidFill>
              <a:latin typeface="Times New Roman" panose="02020603050405020304" pitchFamily="18" charset="0"/>
              <a:cs typeface="Times New Roman" panose="02020603050405020304" pitchFamily="18" charset="0"/>
            </a:rPr>
            <a:t> </a:t>
          </a:r>
          <a:r>
            <a:rPr lang="en-US" sz="2000" b="1" i="1" dirty="0">
              <a:solidFill>
                <a:schemeClr val="tx1"/>
              </a:solidFill>
              <a:latin typeface="Times New Roman" panose="02020603050405020304" pitchFamily="18" charset="0"/>
              <a:cs typeface="Times New Roman" panose="02020603050405020304" pitchFamily="18" charset="0"/>
            </a:rPr>
            <a:t>in Cultural Programs</a:t>
          </a:r>
          <a:endParaRPr lang="en-US" sz="2000" b="1" dirty="0">
            <a:solidFill>
              <a:schemeClr val="tx1"/>
            </a:solidFill>
          </a:endParaRPr>
        </a:p>
      </dgm:t>
    </dgm:pt>
    <dgm:pt modelId="{526D7F0F-2C6F-4358-9634-F49D0CBF3412}" type="parTrans" cxnId="{26358241-F02A-4D20-9208-CAA6D5A98339}">
      <dgm:prSet/>
      <dgm:spPr/>
      <dgm:t>
        <a:bodyPr/>
        <a:lstStyle/>
        <a:p>
          <a:endParaRPr lang="en-US"/>
        </a:p>
      </dgm:t>
    </dgm:pt>
    <dgm:pt modelId="{F2FA8A5F-CCC5-4D27-B5B8-D341F8424811}" type="sibTrans" cxnId="{26358241-F02A-4D20-9208-CAA6D5A98339}">
      <dgm:prSet/>
      <dgm:spPr/>
      <dgm:t>
        <a:bodyPr/>
        <a:lstStyle/>
        <a:p>
          <a:endParaRPr lang="en-US"/>
        </a:p>
      </dgm:t>
    </dgm:pt>
    <dgm:pt modelId="{988BF746-0F09-498F-8CA2-3D8A4CF76520}">
      <dgm:prSet custT="1"/>
      <dgm:spPr/>
      <dgm:t>
        <a:bodyPr/>
        <a:lstStyle/>
        <a:p>
          <a:pPr>
            <a:buFont typeface="Wingdings" panose="05000000000000000000" pitchFamily="2" charset="2"/>
            <a:buChar char="v"/>
          </a:pPr>
          <a:r>
            <a:rPr lang="en-US" sz="2000" b="1" i="1" dirty="0">
              <a:solidFill>
                <a:schemeClr val="tx1"/>
              </a:solidFill>
              <a:latin typeface="Times New Roman" panose="02020603050405020304" pitchFamily="18" charset="0"/>
              <a:cs typeface="Times New Roman" panose="02020603050405020304" pitchFamily="18" charset="0"/>
            </a:rPr>
            <a:t>Language Classes</a:t>
          </a:r>
          <a:endParaRPr lang="en-US" sz="2000" b="1" u="none" strike="noStrike" baseline="0" dirty="0">
            <a:solidFill>
              <a:schemeClr val="tx1"/>
            </a:solidFill>
            <a:latin typeface="Times New Roman" panose="02020603050405020304" pitchFamily="18" charset="0"/>
            <a:cs typeface="Times New Roman" panose="02020603050405020304" pitchFamily="18" charset="0"/>
          </a:endParaRPr>
        </a:p>
      </dgm:t>
    </dgm:pt>
    <dgm:pt modelId="{7A29DAA2-58EC-4502-AF5E-2331581A6934}" type="parTrans" cxnId="{84EAD2D3-9B2E-4D3D-831E-D79693DDAD6A}">
      <dgm:prSet/>
      <dgm:spPr/>
      <dgm:t>
        <a:bodyPr/>
        <a:lstStyle/>
        <a:p>
          <a:endParaRPr lang="en-US"/>
        </a:p>
      </dgm:t>
    </dgm:pt>
    <dgm:pt modelId="{70059355-75D0-4425-A444-95AA0564EB5D}" type="sibTrans" cxnId="{84EAD2D3-9B2E-4D3D-831E-D79693DDAD6A}">
      <dgm:prSet/>
      <dgm:spPr/>
      <dgm:t>
        <a:bodyPr/>
        <a:lstStyle/>
        <a:p>
          <a:endParaRPr lang="en-US"/>
        </a:p>
      </dgm:t>
    </dgm:pt>
    <dgm:pt modelId="{923CA51B-7A89-44F9-A373-3029CDDD58E3}" type="pres">
      <dgm:prSet presAssocID="{B2482737-9771-41BF-AFEF-36D2EF66695B}" presName="Name0" presStyleCnt="0">
        <dgm:presLayoutVars>
          <dgm:dir/>
          <dgm:resizeHandles val="exact"/>
        </dgm:presLayoutVars>
      </dgm:prSet>
      <dgm:spPr/>
    </dgm:pt>
    <dgm:pt modelId="{C9B59A66-8310-46C7-A4B1-760891BC0702}" type="pres">
      <dgm:prSet presAssocID="{85A68B45-D511-425B-9E34-1E9753A8B924}" presName="node" presStyleLbl="node1" presStyleIdx="0" presStyleCnt="7" custScaleX="282923">
        <dgm:presLayoutVars>
          <dgm:bulletEnabled val="1"/>
        </dgm:presLayoutVars>
      </dgm:prSet>
      <dgm:spPr/>
    </dgm:pt>
    <dgm:pt modelId="{06B0BF22-301C-4AC7-A32D-5CED442F4222}" type="pres">
      <dgm:prSet presAssocID="{5BD8DB30-FB46-4CB3-8BE6-D485D29565EC}" presName="sibTrans" presStyleLbl="sibTrans1D1" presStyleIdx="0" presStyleCnt="6"/>
      <dgm:spPr/>
    </dgm:pt>
    <dgm:pt modelId="{E7A4A7E6-11A3-4FFD-9347-6240E4591B23}" type="pres">
      <dgm:prSet presAssocID="{5BD8DB30-FB46-4CB3-8BE6-D485D29565EC}" presName="connectorText" presStyleLbl="sibTrans1D1" presStyleIdx="0" presStyleCnt="6"/>
      <dgm:spPr/>
    </dgm:pt>
    <dgm:pt modelId="{6917174B-6692-41E2-B72A-85760B8381E9}" type="pres">
      <dgm:prSet presAssocID="{F364D969-9C91-46BD-987E-3EC909B2E7F4}" presName="node" presStyleLbl="node1" presStyleIdx="1" presStyleCnt="7" custScaleX="236548">
        <dgm:presLayoutVars>
          <dgm:bulletEnabled val="1"/>
        </dgm:presLayoutVars>
      </dgm:prSet>
      <dgm:spPr/>
    </dgm:pt>
    <dgm:pt modelId="{6DB8702B-102A-4AFF-BFB4-9BCE73B0E1B4}" type="pres">
      <dgm:prSet presAssocID="{BA2320B3-51C0-4923-83D7-63A5FA32BBC1}" presName="sibTrans" presStyleLbl="sibTrans1D1" presStyleIdx="1" presStyleCnt="6"/>
      <dgm:spPr/>
    </dgm:pt>
    <dgm:pt modelId="{4C743B33-CFC7-4367-B0F4-0A8F3D3DBCDC}" type="pres">
      <dgm:prSet presAssocID="{BA2320B3-51C0-4923-83D7-63A5FA32BBC1}" presName="connectorText" presStyleLbl="sibTrans1D1" presStyleIdx="1" presStyleCnt="6"/>
      <dgm:spPr/>
    </dgm:pt>
    <dgm:pt modelId="{554D87BC-77DE-49DF-82A1-ECF962A669BE}" type="pres">
      <dgm:prSet presAssocID="{E9D251B8-7381-462D-9683-E9A2E3E48004}" presName="node" presStyleLbl="node1" presStyleIdx="2" presStyleCnt="7" custScaleX="272893">
        <dgm:presLayoutVars>
          <dgm:bulletEnabled val="1"/>
        </dgm:presLayoutVars>
      </dgm:prSet>
      <dgm:spPr/>
    </dgm:pt>
    <dgm:pt modelId="{D625363A-BBDF-46C4-8CA6-D5BFEC3A5417}" type="pres">
      <dgm:prSet presAssocID="{AEF0D68F-34DB-4491-89B9-6924DCB627A4}" presName="sibTrans" presStyleLbl="sibTrans1D1" presStyleIdx="2" presStyleCnt="6"/>
      <dgm:spPr/>
    </dgm:pt>
    <dgm:pt modelId="{E3965D71-EEEF-42F1-A01D-28DE6044217E}" type="pres">
      <dgm:prSet presAssocID="{AEF0D68F-34DB-4491-89B9-6924DCB627A4}" presName="connectorText" presStyleLbl="sibTrans1D1" presStyleIdx="2" presStyleCnt="6"/>
      <dgm:spPr/>
    </dgm:pt>
    <dgm:pt modelId="{CA4057B7-EA40-4ED0-98E2-9449C0226559}" type="pres">
      <dgm:prSet presAssocID="{BBC9608C-62F8-430E-A77F-895D8F8BF624}" presName="node" presStyleLbl="node1" presStyleIdx="3" presStyleCnt="7" custScaleX="241352">
        <dgm:presLayoutVars>
          <dgm:bulletEnabled val="1"/>
        </dgm:presLayoutVars>
      </dgm:prSet>
      <dgm:spPr/>
    </dgm:pt>
    <dgm:pt modelId="{67362C18-286E-4666-853A-64B717A7EE29}" type="pres">
      <dgm:prSet presAssocID="{32534D12-1FA3-478C-8796-AE2B5D9AC06C}" presName="sibTrans" presStyleLbl="sibTrans1D1" presStyleIdx="3" presStyleCnt="6"/>
      <dgm:spPr/>
    </dgm:pt>
    <dgm:pt modelId="{98F558A6-5934-4E0F-8CAC-F1113CF8FB7D}" type="pres">
      <dgm:prSet presAssocID="{32534D12-1FA3-478C-8796-AE2B5D9AC06C}" presName="connectorText" presStyleLbl="sibTrans1D1" presStyleIdx="3" presStyleCnt="6"/>
      <dgm:spPr/>
    </dgm:pt>
    <dgm:pt modelId="{0D47304B-FB5B-4373-A62E-CFFAA15893A6}" type="pres">
      <dgm:prSet presAssocID="{719E7DD2-A6AF-4EA9-9C78-673D62E26099}" presName="node" presStyleLbl="node1" presStyleIdx="4" presStyleCnt="7" custScaleX="149568">
        <dgm:presLayoutVars>
          <dgm:bulletEnabled val="1"/>
        </dgm:presLayoutVars>
      </dgm:prSet>
      <dgm:spPr/>
    </dgm:pt>
    <dgm:pt modelId="{BDF2C5CF-2B94-4331-9909-4AF44D3F599B}" type="pres">
      <dgm:prSet presAssocID="{7F3A1511-F482-410A-8593-FC246E2D9BCF}" presName="sibTrans" presStyleLbl="sibTrans1D1" presStyleIdx="4" presStyleCnt="6"/>
      <dgm:spPr/>
    </dgm:pt>
    <dgm:pt modelId="{66AA0A87-0F87-4155-B2EB-65F2D41F0D10}" type="pres">
      <dgm:prSet presAssocID="{7F3A1511-F482-410A-8593-FC246E2D9BCF}" presName="connectorText" presStyleLbl="sibTrans1D1" presStyleIdx="4" presStyleCnt="6"/>
      <dgm:spPr/>
    </dgm:pt>
    <dgm:pt modelId="{E3706B37-7D64-4D2F-895A-79EEEFC294D6}" type="pres">
      <dgm:prSet presAssocID="{37DFC9E2-DB20-4701-89F9-E3B7FD052D48}" presName="node" presStyleLbl="node1" presStyleIdx="5" presStyleCnt="7" custScaleX="154217" custLinFactNeighborX="-1700" custLinFactNeighborY="1880">
        <dgm:presLayoutVars>
          <dgm:bulletEnabled val="1"/>
        </dgm:presLayoutVars>
      </dgm:prSet>
      <dgm:spPr/>
    </dgm:pt>
    <dgm:pt modelId="{32C5C928-A217-40D9-8104-D138D6063A04}" type="pres">
      <dgm:prSet presAssocID="{F2FA8A5F-CCC5-4D27-B5B8-D341F8424811}" presName="sibTrans" presStyleLbl="sibTrans1D1" presStyleIdx="5" presStyleCnt="6"/>
      <dgm:spPr/>
    </dgm:pt>
    <dgm:pt modelId="{A24011A7-9801-4E2B-9BEE-B538E3B02FD6}" type="pres">
      <dgm:prSet presAssocID="{F2FA8A5F-CCC5-4D27-B5B8-D341F8424811}" presName="connectorText" presStyleLbl="sibTrans1D1" presStyleIdx="5" presStyleCnt="6"/>
      <dgm:spPr/>
    </dgm:pt>
    <dgm:pt modelId="{885388AA-DFA9-48EC-922C-0FBF2A04E574}" type="pres">
      <dgm:prSet presAssocID="{988BF746-0F09-498F-8CA2-3D8A4CF76520}" presName="node" presStyleLbl="node1" presStyleIdx="6" presStyleCnt="7" custScaleX="174125">
        <dgm:presLayoutVars>
          <dgm:bulletEnabled val="1"/>
        </dgm:presLayoutVars>
      </dgm:prSet>
      <dgm:spPr/>
    </dgm:pt>
  </dgm:ptLst>
  <dgm:cxnLst>
    <dgm:cxn modelId="{AE441601-4392-4FD2-8180-93D942A1DB0A}" type="presOf" srcId="{5BD8DB30-FB46-4CB3-8BE6-D485D29565EC}" destId="{E7A4A7E6-11A3-4FFD-9347-6240E4591B23}" srcOrd="1" destOrd="0" presId="urn:microsoft.com/office/officeart/2005/8/layout/bProcess3"/>
    <dgm:cxn modelId="{9A5EEA15-C027-432F-AC5A-47D7703C300D}" type="presOf" srcId="{5BD8DB30-FB46-4CB3-8BE6-D485D29565EC}" destId="{06B0BF22-301C-4AC7-A32D-5CED442F4222}" srcOrd="0" destOrd="0" presId="urn:microsoft.com/office/officeart/2005/8/layout/bProcess3"/>
    <dgm:cxn modelId="{9173EF19-A68E-4226-A14F-26AD992D7793}" type="presOf" srcId="{E9D251B8-7381-462D-9683-E9A2E3E48004}" destId="{554D87BC-77DE-49DF-82A1-ECF962A669BE}" srcOrd="0" destOrd="0" presId="urn:microsoft.com/office/officeart/2005/8/layout/bProcess3"/>
    <dgm:cxn modelId="{E3227A2A-2E1A-4932-973C-CA5A9D0E3D36}" type="presOf" srcId="{BA2320B3-51C0-4923-83D7-63A5FA32BBC1}" destId="{4C743B33-CFC7-4367-B0F4-0A8F3D3DBCDC}" srcOrd="1" destOrd="0" presId="urn:microsoft.com/office/officeart/2005/8/layout/bProcess3"/>
    <dgm:cxn modelId="{EB599E2A-4DDB-4377-8847-448606BDEB7F}" type="presOf" srcId="{F2FA8A5F-CCC5-4D27-B5B8-D341F8424811}" destId="{A24011A7-9801-4E2B-9BEE-B538E3B02FD6}" srcOrd="1" destOrd="0" presId="urn:microsoft.com/office/officeart/2005/8/layout/bProcess3"/>
    <dgm:cxn modelId="{34D68E2F-0428-49EC-8B15-13E93A981A37}" type="presOf" srcId="{AEF0D68F-34DB-4491-89B9-6924DCB627A4}" destId="{E3965D71-EEEF-42F1-A01D-28DE6044217E}" srcOrd="1" destOrd="0" presId="urn:microsoft.com/office/officeart/2005/8/layout/bProcess3"/>
    <dgm:cxn modelId="{6EB3CD38-9162-4045-A450-A207135F3166}" type="presOf" srcId="{AEF0D68F-34DB-4491-89B9-6924DCB627A4}" destId="{D625363A-BBDF-46C4-8CA6-D5BFEC3A5417}" srcOrd="0" destOrd="0" presId="urn:microsoft.com/office/officeart/2005/8/layout/bProcess3"/>
    <dgm:cxn modelId="{0AB9BA3B-3D43-4DED-9028-364B5C927CE9}" type="presOf" srcId="{37DFC9E2-DB20-4701-89F9-E3B7FD052D48}" destId="{E3706B37-7D64-4D2F-895A-79EEEFC294D6}" srcOrd="0" destOrd="0" presId="urn:microsoft.com/office/officeart/2005/8/layout/bProcess3"/>
    <dgm:cxn modelId="{64187640-4958-4C7D-B0D2-B3219A85798D}" type="presOf" srcId="{32534D12-1FA3-478C-8796-AE2B5D9AC06C}" destId="{67362C18-286E-4666-853A-64B717A7EE29}" srcOrd="0" destOrd="0" presId="urn:microsoft.com/office/officeart/2005/8/layout/bProcess3"/>
    <dgm:cxn modelId="{82D4845C-7576-4DCE-B5E1-1B8CBFC474B7}" srcId="{B2482737-9771-41BF-AFEF-36D2EF66695B}" destId="{E9D251B8-7381-462D-9683-E9A2E3E48004}" srcOrd="2" destOrd="0" parTransId="{EB396AF7-2563-4057-B121-C8055CB58109}" sibTransId="{AEF0D68F-34DB-4491-89B9-6924DCB627A4}"/>
    <dgm:cxn modelId="{FB14205E-0187-4AC3-8676-F8E5BACA3D0E}" srcId="{B2482737-9771-41BF-AFEF-36D2EF66695B}" destId="{F364D969-9C91-46BD-987E-3EC909B2E7F4}" srcOrd="1" destOrd="0" parTransId="{4D676E2E-78B1-41BC-8215-6313484B2189}" sibTransId="{BA2320B3-51C0-4923-83D7-63A5FA32BBC1}"/>
    <dgm:cxn modelId="{26358241-F02A-4D20-9208-CAA6D5A98339}" srcId="{B2482737-9771-41BF-AFEF-36D2EF66695B}" destId="{37DFC9E2-DB20-4701-89F9-E3B7FD052D48}" srcOrd="5" destOrd="0" parTransId="{526D7F0F-2C6F-4358-9634-F49D0CBF3412}" sibTransId="{F2FA8A5F-CCC5-4D27-B5B8-D341F8424811}"/>
    <dgm:cxn modelId="{CCD09947-466A-4A4C-9E4D-4DFD5F257189}" type="presOf" srcId="{B2482737-9771-41BF-AFEF-36D2EF66695B}" destId="{923CA51B-7A89-44F9-A373-3029CDDD58E3}" srcOrd="0" destOrd="0" presId="urn:microsoft.com/office/officeart/2005/8/layout/bProcess3"/>
    <dgm:cxn modelId="{E0E0CA4B-DB7B-4CB8-BA3B-DD0F88EE4E38}" type="presOf" srcId="{F2FA8A5F-CCC5-4D27-B5B8-D341F8424811}" destId="{32C5C928-A217-40D9-8104-D138D6063A04}" srcOrd="0" destOrd="0" presId="urn:microsoft.com/office/officeart/2005/8/layout/bProcess3"/>
    <dgm:cxn modelId="{415E9E6F-CEC9-4425-98B4-8F1B9E090F8D}" type="presOf" srcId="{BBC9608C-62F8-430E-A77F-895D8F8BF624}" destId="{CA4057B7-EA40-4ED0-98E2-9449C0226559}" srcOrd="0" destOrd="0" presId="urn:microsoft.com/office/officeart/2005/8/layout/bProcess3"/>
    <dgm:cxn modelId="{92DCFA57-3EFA-4D76-B221-6B25CB19A930}" type="presOf" srcId="{719E7DD2-A6AF-4EA9-9C78-673D62E26099}" destId="{0D47304B-FB5B-4373-A62E-CFFAA15893A6}" srcOrd="0" destOrd="0" presId="urn:microsoft.com/office/officeart/2005/8/layout/bProcess3"/>
    <dgm:cxn modelId="{60516579-7F0E-4E90-835C-9D31892310FE}" srcId="{B2482737-9771-41BF-AFEF-36D2EF66695B}" destId="{719E7DD2-A6AF-4EA9-9C78-673D62E26099}" srcOrd="4" destOrd="0" parTransId="{9E05C576-70D9-4C87-9DBE-38FAFB6DE67B}" sibTransId="{7F3A1511-F482-410A-8593-FC246E2D9BCF}"/>
    <dgm:cxn modelId="{D100E08E-3DE8-44F2-9674-91B5CED39E1D}" type="presOf" srcId="{7F3A1511-F482-410A-8593-FC246E2D9BCF}" destId="{66AA0A87-0F87-4155-B2EB-65F2D41F0D10}" srcOrd="1" destOrd="0" presId="urn:microsoft.com/office/officeart/2005/8/layout/bProcess3"/>
    <dgm:cxn modelId="{ADAE6493-C0E0-42CB-93DC-F34E9A04CB2C}" type="presOf" srcId="{32534D12-1FA3-478C-8796-AE2B5D9AC06C}" destId="{98F558A6-5934-4E0F-8CAC-F1113CF8FB7D}" srcOrd="1" destOrd="0" presId="urn:microsoft.com/office/officeart/2005/8/layout/bProcess3"/>
    <dgm:cxn modelId="{5CE7D3A8-72B5-46B2-AFAF-8C71CE5CF1CE}" type="presOf" srcId="{BA2320B3-51C0-4923-83D7-63A5FA32BBC1}" destId="{6DB8702B-102A-4AFF-BFB4-9BCE73B0E1B4}" srcOrd="0" destOrd="0" presId="urn:microsoft.com/office/officeart/2005/8/layout/bProcess3"/>
    <dgm:cxn modelId="{BC5BC3C8-1414-4ED2-9356-1EA0B26C6C98}" type="presOf" srcId="{7F3A1511-F482-410A-8593-FC246E2D9BCF}" destId="{BDF2C5CF-2B94-4331-9909-4AF44D3F599B}" srcOrd="0" destOrd="0" presId="urn:microsoft.com/office/officeart/2005/8/layout/bProcess3"/>
    <dgm:cxn modelId="{84EAD2D3-9B2E-4D3D-831E-D79693DDAD6A}" srcId="{B2482737-9771-41BF-AFEF-36D2EF66695B}" destId="{988BF746-0F09-498F-8CA2-3D8A4CF76520}" srcOrd="6" destOrd="0" parTransId="{7A29DAA2-58EC-4502-AF5E-2331581A6934}" sibTransId="{70059355-75D0-4425-A444-95AA0564EB5D}"/>
    <dgm:cxn modelId="{2A4E59D5-A77E-46EB-99B9-DFCB584C7874}" type="presOf" srcId="{F364D969-9C91-46BD-987E-3EC909B2E7F4}" destId="{6917174B-6692-41E2-B72A-85760B8381E9}" srcOrd="0" destOrd="0" presId="urn:microsoft.com/office/officeart/2005/8/layout/bProcess3"/>
    <dgm:cxn modelId="{88C738D8-B437-4335-89AA-D5A548F63CD9}" srcId="{B2482737-9771-41BF-AFEF-36D2EF66695B}" destId="{BBC9608C-62F8-430E-A77F-895D8F8BF624}" srcOrd="3" destOrd="0" parTransId="{C8C00AD4-9608-402B-8489-DD6026391185}" sibTransId="{32534D12-1FA3-478C-8796-AE2B5D9AC06C}"/>
    <dgm:cxn modelId="{EDCD34D9-2B8D-44CE-B543-EDE7D1B262A4}" type="presOf" srcId="{988BF746-0F09-498F-8CA2-3D8A4CF76520}" destId="{885388AA-DFA9-48EC-922C-0FBF2A04E574}" srcOrd="0" destOrd="0" presId="urn:microsoft.com/office/officeart/2005/8/layout/bProcess3"/>
    <dgm:cxn modelId="{52B723F1-2835-4E71-9077-A3A74B696957}" srcId="{B2482737-9771-41BF-AFEF-36D2EF66695B}" destId="{85A68B45-D511-425B-9E34-1E9753A8B924}" srcOrd="0" destOrd="0" parTransId="{1290A5FD-BA95-4D9D-A0D4-5693948F250C}" sibTransId="{5BD8DB30-FB46-4CB3-8BE6-D485D29565EC}"/>
    <dgm:cxn modelId="{A23673F4-75A4-4201-8CC5-06D7A8D84B02}" type="presOf" srcId="{85A68B45-D511-425B-9E34-1E9753A8B924}" destId="{C9B59A66-8310-46C7-A4B1-760891BC0702}" srcOrd="0" destOrd="0" presId="urn:microsoft.com/office/officeart/2005/8/layout/bProcess3"/>
    <dgm:cxn modelId="{20463209-6B5C-4222-A215-A368FC13653D}" type="presParOf" srcId="{923CA51B-7A89-44F9-A373-3029CDDD58E3}" destId="{C9B59A66-8310-46C7-A4B1-760891BC0702}" srcOrd="0" destOrd="0" presId="urn:microsoft.com/office/officeart/2005/8/layout/bProcess3"/>
    <dgm:cxn modelId="{3F04E2F4-4041-4BDA-94F1-DAA1DB3A5833}" type="presParOf" srcId="{923CA51B-7A89-44F9-A373-3029CDDD58E3}" destId="{06B0BF22-301C-4AC7-A32D-5CED442F4222}" srcOrd="1" destOrd="0" presId="urn:microsoft.com/office/officeart/2005/8/layout/bProcess3"/>
    <dgm:cxn modelId="{5B80BFD1-7FB5-4164-A6BC-5235D748F303}" type="presParOf" srcId="{06B0BF22-301C-4AC7-A32D-5CED442F4222}" destId="{E7A4A7E6-11A3-4FFD-9347-6240E4591B23}" srcOrd="0" destOrd="0" presId="urn:microsoft.com/office/officeart/2005/8/layout/bProcess3"/>
    <dgm:cxn modelId="{16A4AFB2-56C1-4D88-A801-70A6EC855200}" type="presParOf" srcId="{923CA51B-7A89-44F9-A373-3029CDDD58E3}" destId="{6917174B-6692-41E2-B72A-85760B8381E9}" srcOrd="2" destOrd="0" presId="urn:microsoft.com/office/officeart/2005/8/layout/bProcess3"/>
    <dgm:cxn modelId="{EF6465E7-7708-4616-A472-10DF2E081168}" type="presParOf" srcId="{923CA51B-7A89-44F9-A373-3029CDDD58E3}" destId="{6DB8702B-102A-4AFF-BFB4-9BCE73B0E1B4}" srcOrd="3" destOrd="0" presId="urn:microsoft.com/office/officeart/2005/8/layout/bProcess3"/>
    <dgm:cxn modelId="{8D812290-9359-4182-8BC2-0026A84E995F}" type="presParOf" srcId="{6DB8702B-102A-4AFF-BFB4-9BCE73B0E1B4}" destId="{4C743B33-CFC7-4367-B0F4-0A8F3D3DBCDC}" srcOrd="0" destOrd="0" presId="urn:microsoft.com/office/officeart/2005/8/layout/bProcess3"/>
    <dgm:cxn modelId="{5460B948-9127-4CD2-911D-B20DD90EF9D2}" type="presParOf" srcId="{923CA51B-7A89-44F9-A373-3029CDDD58E3}" destId="{554D87BC-77DE-49DF-82A1-ECF962A669BE}" srcOrd="4" destOrd="0" presId="urn:microsoft.com/office/officeart/2005/8/layout/bProcess3"/>
    <dgm:cxn modelId="{4722A93D-9421-4656-B203-7F848E51D285}" type="presParOf" srcId="{923CA51B-7A89-44F9-A373-3029CDDD58E3}" destId="{D625363A-BBDF-46C4-8CA6-D5BFEC3A5417}" srcOrd="5" destOrd="0" presId="urn:microsoft.com/office/officeart/2005/8/layout/bProcess3"/>
    <dgm:cxn modelId="{377B96B4-BEC1-44B5-8FC7-7A370550EB3C}" type="presParOf" srcId="{D625363A-BBDF-46C4-8CA6-D5BFEC3A5417}" destId="{E3965D71-EEEF-42F1-A01D-28DE6044217E}" srcOrd="0" destOrd="0" presId="urn:microsoft.com/office/officeart/2005/8/layout/bProcess3"/>
    <dgm:cxn modelId="{426B2189-DC91-4424-B7DF-7B1F48BC91A5}" type="presParOf" srcId="{923CA51B-7A89-44F9-A373-3029CDDD58E3}" destId="{CA4057B7-EA40-4ED0-98E2-9449C0226559}" srcOrd="6" destOrd="0" presId="urn:microsoft.com/office/officeart/2005/8/layout/bProcess3"/>
    <dgm:cxn modelId="{13BB6F5B-A4D9-49CE-B1A6-0C0CF6D51304}" type="presParOf" srcId="{923CA51B-7A89-44F9-A373-3029CDDD58E3}" destId="{67362C18-286E-4666-853A-64B717A7EE29}" srcOrd="7" destOrd="0" presId="urn:microsoft.com/office/officeart/2005/8/layout/bProcess3"/>
    <dgm:cxn modelId="{37B4655F-9B48-44B7-9042-82E2ED733D91}" type="presParOf" srcId="{67362C18-286E-4666-853A-64B717A7EE29}" destId="{98F558A6-5934-4E0F-8CAC-F1113CF8FB7D}" srcOrd="0" destOrd="0" presId="urn:microsoft.com/office/officeart/2005/8/layout/bProcess3"/>
    <dgm:cxn modelId="{D98DFB80-815D-49C6-A3B4-6A8AEE7D09F3}" type="presParOf" srcId="{923CA51B-7A89-44F9-A373-3029CDDD58E3}" destId="{0D47304B-FB5B-4373-A62E-CFFAA15893A6}" srcOrd="8" destOrd="0" presId="urn:microsoft.com/office/officeart/2005/8/layout/bProcess3"/>
    <dgm:cxn modelId="{74577FAE-0C23-46BD-B49C-60DDA2E3F959}" type="presParOf" srcId="{923CA51B-7A89-44F9-A373-3029CDDD58E3}" destId="{BDF2C5CF-2B94-4331-9909-4AF44D3F599B}" srcOrd="9" destOrd="0" presId="urn:microsoft.com/office/officeart/2005/8/layout/bProcess3"/>
    <dgm:cxn modelId="{3CDE5169-5D40-41D3-B615-713C8F978811}" type="presParOf" srcId="{BDF2C5CF-2B94-4331-9909-4AF44D3F599B}" destId="{66AA0A87-0F87-4155-B2EB-65F2D41F0D10}" srcOrd="0" destOrd="0" presId="urn:microsoft.com/office/officeart/2005/8/layout/bProcess3"/>
    <dgm:cxn modelId="{CE84AFB2-24C4-4500-8941-CFEFAF393180}" type="presParOf" srcId="{923CA51B-7A89-44F9-A373-3029CDDD58E3}" destId="{E3706B37-7D64-4D2F-895A-79EEEFC294D6}" srcOrd="10" destOrd="0" presId="urn:microsoft.com/office/officeart/2005/8/layout/bProcess3"/>
    <dgm:cxn modelId="{D9FF6CD3-0C11-4306-B522-BF733232FFC4}" type="presParOf" srcId="{923CA51B-7A89-44F9-A373-3029CDDD58E3}" destId="{32C5C928-A217-40D9-8104-D138D6063A04}" srcOrd="11" destOrd="0" presId="urn:microsoft.com/office/officeart/2005/8/layout/bProcess3"/>
    <dgm:cxn modelId="{B63F6316-4564-4989-9708-F21195830671}" type="presParOf" srcId="{32C5C928-A217-40D9-8104-D138D6063A04}" destId="{A24011A7-9801-4E2B-9BEE-B538E3B02FD6}" srcOrd="0" destOrd="0" presId="urn:microsoft.com/office/officeart/2005/8/layout/bProcess3"/>
    <dgm:cxn modelId="{C39A527E-B5E2-4A9B-BB00-2D2F29AB0EA5}" type="presParOf" srcId="{923CA51B-7A89-44F9-A373-3029CDDD58E3}" destId="{885388AA-DFA9-48EC-922C-0FBF2A04E57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A6804E-3A85-439B-A0DD-060B5403E14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377FCB1-39CC-492F-852C-83056BB48C89}">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400" b="1" dirty="0">
              <a:latin typeface="Times New Roman" panose="02020603050405020304" pitchFamily="18" charset="0"/>
              <a:cs typeface="Times New Roman" panose="02020603050405020304" pitchFamily="18" charset="0"/>
            </a:rPr>
            <a:t>Field of Interest</a:t>
          </a:r>
          <a:endParaRPr lang="en-US" sz="2400" b="1" dirty="0"/>
        </a:p>
      </dgm:t>
    </dgm:pt>
    <dgm:pt modelId="{0061DDAC-1D62-45FF-BE7C-105B0295411A}" type="parTrans" cxnId="{FA1DEB86-24A6-4B5A-AA96-99D36F8D1BE6}">
      <dgm:prSet/>
      <dgm:spPr/>
      <dgm:t>
        <a:bodyPr/>
        <a:lstStyle/>
        <a:p>
          <a:endParaRPr lang="en-US"/>
        </a:p>
      </dgm:t>
    </dgm:pt>
    <dgm:pt modelId="{F4B0640B-29C1-4E2A-AAB2-C5C5852D658F}" type="sibTrans" cxnId="{FA1DEB86-24A6-4B5A-AA96-99D36F8D1BE6}">
      <dgm:prSet/>
      <dgm:spPr/>
      <dgm:t>
        <a:bodyPr/>
        <a:lstStyle/>
        <a:p>
          <a:endParaRPr lang="en-US"/>
        </a:p>
      </dgm:t>
    </dgm:pt>
    <dgm:pt modelId="{E84C34D5-EC1C-48B7-90C3-14D8E1583D95}">
      <dgm:prSet phldrT="[Text]" custT="1">
        <dgm:style>
          <a:lnRef idx="1">
            <a:schemeClr val="accent5"/>
          </a:lnRef>
          <a:fillRef idx="2">
            <a:schemeClr val="accent5"/>
          </a:fillRef>
          <a:effectRef idx="1">
            <a:schemeClr val="accent5"/>
          </a:effectRef>
          <a:fontRef idx="minor">
            <a:schemeClr val="dk1"/>
          </a:fontRef>
        </dgm:style>
      </dgm:prSet>
      <dgm:spPr/>
      <dgm:t>
        <a:bodyPr/>
        <a:lstStyle/>
        <a:p>
          <a:pPr>
            <a:buFont typeface="Wingdings" panose="05000000000000000000" pitchFamily="2" charset="2"/>
            <a:buChar char="q"/>
          </a:pPr>
          <a:r>
            <a:rPr lang="en-US" sz="2000" b="1" u="none" strike="noStrike" baseline="0" dirty="0">
              <a:latin typeface="Times New Roman" panose="02020603050405020304" pitchFamily="18" charset="0"/>
              <a:cs typeface="Times New Roman" panose="02020603050405020304" pitchFamily="18" charset="0"/>
            </a:rPr>
            <a:t>Research Proposal and Letter of Intent</a:t>
          </a:r>
          <a:endParaRPr lang="en-US" sz="2000" dirty="0"/>
        </a:p>
      </dgm:t>
    </dgm:pt>
    <dgm:pt modelId="{64EFD6CA-E3A6-4BCE-89CB-1707FE50EADA}" type="parTrans" cxnId="{2B78BA19-D853-4E7C-A251-06D5A10F30BE}">
      <dgm:prSet/>
      <dgm:spPr/>
      <dgm:t>
        <a:bodyPr/>
        <a:lstStyle/>
        <a:p>
          <a:endParaRPr lang="en-US"/>
        </a:p>
      </dgm:t>
    </dgm:pt>
    <dgm:pt modelId="{40B6CB3B-B9CF-43A5-B30E-DAD3FBAB1108}" type="sibTrans" cxnId="{2B78BA19-D853-4E7C-A251-06D5A10F30BE}">
      <dgm:prSet/>
      <dgm:spPr/>
      <dgm:t>
        <a:bodyPr/>
        <a:lstStyle/>
        <a:p>
          <a:endParaRPr lang="en-US"/>
        </a:p>
      </dgm:t>
    </dgm:pt>
    <dgm:pt modelId="{1BC65DD3-9F43-411C-B7E7-3D6B54C4BB70}">
      <dgm:prSet phldrT="[Text]">
        <dgm:style>
          <a:lnRef idx="1">
            <a:schemeClr val="accent6"/>
          </a:lnRef>
          <a:fillRef idx="2">
            <a:schemeClr val="accent6"/>
          </a:fillRef>
          <a:effectRef idx="1">
            <a:schemeClr val="accent6"/>
          </a:effectRef>
          <a:fontRef idx="minor">
            <a:schemeClr val="dk1"/>
          </a:fontRef>
        </dgm:style>
      </dgm:prSet>
      <dgm:spPr/>
      <dgm:t>
        <a:bodyPr/>
        <a:lstStyle/>
        <a:p>
          <a:pP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Period of Stay</a:t>
          </a:r>
          <a:endParaRPr lang="en-US" dirty="0"/>
        </a:p>
      </dgm:t>
    </dgm:pt>
    <dgm:pt modelId="{ADD5C6A0-DEB8-4E05-AFA8-37F394B1BF8F}" type="parTrans" cxnId="{FDF4AD66-83F8-49DF-A5E0-62FD1E7DA361}">
      <dgm:prSet/>
      <dgm:spPr/>
      <dgm:t>
        <a:bodyPr/>
        <a:lstStyle/>
        <a:p>
          <a:endParaRPr lang="en-US"/>
        </a:p>
      </dgm:t>
    </dgm:pt>
    <dgm:pt modelId="{F544AE41-1FFB-4470-84CC-1CBE029E3998}" type="sibTrans" cxnId="{FDF4AD66-83F8-49DF-A5E0-62FD1E7DA361}">
      <dgm:prSet/>
      <dgm:spPr/>
      <dgm:t>
        <a:bodyPr/>
        <a:lstStyle/>
        <a:p>
          <a:endParaRPr lang="en-US"/>
        </a:p>
      </dgm:t>
    </dgm:pt>
    <dgm:pt modelId="{3BEDAE63-B077-4AF9-8524-13E9E6003232}">
      <dgm:prSet phldrT="[Text]">
        <dgm:style>
          <a:lnRef idx="0">
            <a:schemeClr val="accent5"/>
          </a:lnRef>
          <a:fillRef idx="3">
            <a:schemeClr val="accent5"/>
          </a:fillRef>
          <a:effectRef idx="3">
            <a:schemeClr val="accent5"/>
          </a:effectRef>
          <a:fontRef idx="minor">
            <a:schemeClr val="lt1"/>
          </a:fontRef>
        </dgm:style>
      </dgm:prSet>
      <dgm:spPr/>
      <dgm:t>
        <a:bodyPr/>
        <a:lstStyle/>
        <a:p>
          <a:pPr>
            <a:buFont typeface="Wingdings" panose="05000000000000000000" pitchFamily="2" charset="2"/>
            <a:buChar char="q"/>
          </a:pPr>
          <a:r>
            <a:rPr lang="en-US" dirty="0">
              <a:solidFill>
                <a:schemeClr val="tx1"/>
              </a:solidFill>
            </a:rPr>
            <a:t>CV</a:t>
          </a:r>
        </a:p>
      </dgm:t>
    </dgm:pt>
    <dgm:pt modelId="{58285400-E561-458D-A763-38C5DB1CC1A8}" type="parTrans" cxnId="{E4D5191E-379B-4E8E-903F-11CE27036AA4}">
      <dgm:prSet/>
      <dgm:spPr/>
      <dgm:t>
        <a:bodyPr/>
        <a:lstStyle/>
        <a:p>
          <a:endParaRPr lang="en-US"/>
        </a:p>
      </dgm:t>
    </dgm:pt>
    <dgm:pt modelId="{EE18EE68-5507-4475-B311-1B2C51CE2166}" type="sibTrans" cxnId="{E4D5191E-379B-4E8E-903F-11CE27036AA4}">
      <dgm:prSet/>
      <dgm:spPr/>
      <dgm:t>
        <a:bodyPr/>
        <a:lstStyle/>
        <a:p>
          <a:endParaRPr lang="en-US"/>
        </a:p>
      </dgm:t>
    </dgm:pt>
    <dgm:pt modelId="{1E16924A-4491-4E8A-B35B-A43888A03167}">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a:latin typeface="Times New Roman" panose="02020603050405020304" pitchFamily="18" charset="0"/>
              <a:cs typeface="Times New Roman" panose="02020603050405020304" pitchFamily="18" charset="0"/>
            </a:rPr>
            <a:t>Passport Copy</a:t>
          </a:r>
        </a:p>
      </dgm:t>
    </dgm:pt>
    <dgm:pt modelId="{EC688C11-43A4-4917-9426-DD499DF30DC9}" type="parTrans" cxnId="{FE827E47-50FC-4DC5-8A6B-D5B9DDAC7B96}">
      <dgm:prSet/>
      <dgm:spPr/>
      <dgm:t>
        <a:bodyPr/>
        <a:lstStyle/>
        <a:p>
          <a:endParaRPr lang="en-US"/>
        </a:p>
      </dgm:t>
    </dgm:pt>
    <dgm:pt modelId="{762938A2-F452-439C-9AA5-79BDEB413795}" type="sibTrans" cxnId="{FE827E47-50FC-4DC5-8A6B-D5B9DDAC7B96}">
      <dgm:prSet/>
      <dgm:spPr/>
      <dgm:t>
        <a:bodyPr/>
        <a:lstStyle/>
        <a:p>
          <a:endParaRPr lang="en-US"/>
        </a:p>
      </dgm:t>
    </dgm:pt>
    <dgm:pt modelId="{8C711052-EAA7-4AD0-B9FE-C9ED0002EBD9}">
      <dgm:prSet phldrT="[Text]" custT="1">
        <dgm:style>
          <a:lnRef idx="1">
            <a:schemeClr val="dk1"/>
          </a:lnRef>
          <a:fillRef idx="2">
            <a:schemeClr val="dk1"/>
          </a:fillRef>
          <a:effectRef idx="1">
            <a:schemeClr val="dk1"/>
          </a:effectRef>
          <a:fontRef idx="minor">
            <a:schemeClr val="dk1"/>
          </a:fontRef>
        </dgm:style>
      </dgm:prSet>
      <dgm:spPr/>
      <dgm:t>
        <a:bodyPr/>
        <a:lstStyle/>
        <a:p>
          <a:r>
            <a:rPr lang="en-US" sz="2800" b="1" dirty="0"/>
            <a:t>Visa</a:t>
          </a:r>
        </a:p>
      </dgm:t>
    </dgm:pt>
    <dgm:pt modelId="{79EEBB83-B473-4210-8834-198E5FDA3C08}" type="parTrans" cxnId="{3088DE3A-70C0-41E3-BF04-8584F6068454}">
      <dgm:prSet/>
      <dgm:spPr/>
      <dgm:t>
        <a:bodyPr/>
        <a:lstStyle/>
        <a:p>
          <a:endParaRPr lang="en-US"/>
        </a:p>
      </dgm:t>
    </dgm:pt>
    <dgm:pt modelId="{DFEE653E-5557-4BDB-9CAB-A3E2045C0B8B}" type="sibTrans" cxnId="{3088DE3A-70C0-41E3-BF04-8584F6068454}">
      <dgm:prSet/>
      <dgm:spPr/>
      <dgm:t>
        <a:bodyPr/>
        <a:lstStyle/>
        <a:p>
          <a:endParaRPr lang="en-US"/>
        </a:p>
      </dgm:t>
    </dgm:pt>
    <dgm:pt modelId="{A2C5F656-BA59-41D1-8DDF-C7ADC8FD42AD}">
      <dgm:prSet>
        <dgm:style>
          <a:lnRef idx="3">
            <a:schemeClr val="lt1"/>
          </a:lnRef>
          <a:fillRef idx="1">
            <a:schemeClr val="accent2"/>
          </a:fillRef>
          <a:effectRef idx="1">
            <a:schemeClr val="accent2"/>
          </a:effectRef>
          <a:fontRef idx="minor">
            <a:schemeClr val="lt1"/>
          </a:fontRef>
        </dgm:style>
      </dgm:prSet>
      <dgm:spPr>
        <a:ln/>
      </dgm:spPr>
      <dgm:t>
        <a:bodyPr/>
        <a:lstStyle/>
        <a:p>
          <a:r>
            <a:rPr lang="en-US" b="1" dirty="0">
              <a:solidFill>
                <a:schemeClr val="tx1"/>
              </a:solidFill>
              <a:latin typeface="Times New Roman" panose="02020603050405020304" pitchFamily="18" charset="0"/>
              <a:cs typeface="Times New Roman" panose="02020603050405020304" pitchFamily="18" charset="0"/>
            </a:rPr>
            <a:t>Health Insurance</a:t>
          </a:r>
          <a:endParaRPr lang="en-US" b="1" i="0" u="none" strike="noStrike" baseline="0" dirty="0">
            <a:solidFill>
              <a:schemeClr val="tx1"/>
            </a:solidFill>
            <a:latin typeface="Times New Roman" panose="02020603050405020304" pitchFamily="18" charset="0"/>
            <a:cs typeface="Times New Roman" panose="02020603050405020304" pitchFamily="18" charset="0"/>
          </a:endParaRPr>
        </a:p>
      </dgm:t>
    </dgm:pt>
    <dgm:pt modelId="{17B43A1A-2626-499F-8E26-D0E4FB1EEF07}" type="parTrans" cxnId="{5ACEAE72-26F5-47BD-A5B3-C2A7758C3466}">
      <dgm:prSet/>
      <dgm:spPr/>
      <dgm:t>
        <a:bodyPr/>
        <a:lstStyle/>
        <a:p>
          <a:endParaRPr lang="en-US"/>
        </a:p>
      </dgm:t>
    </dgm:pt>
    <dgm:pt modelId="{3F504A10-1771-435B-9FF0-BF403D7166DA}" type="sibTrans" cxnId="{5ACEAE72-26F5-47BD-A5B3-C2A7758C3466}">
      <dgm:prSet/>
      <dgm:spPr/>
      <dgm:t>
        <a:bodyPr/>
        <a:lstStyle/>
        <a:p>
          <a:endParaRPr lang="en-US"/>
        </a:p>
      </dgm:t>
    </dgm:pt>
    <dgm:pt modelId="{321F312B-A490-47BB-B1F9-058DCABB82EB}">
      <dgm:prSet phldrT="[Text]">
        <dgm:style>
          <a:lnRef idx="1">
            <a:schemeClr val="accent6"/>
          </a:lnRef>
          <a:fillRef idx="2">
            <a:schemeClr val="accent6"/>
          </a:fillRef>
          <a:effectRef idx="1">
            <a:schemeClr val="accent6"/>
          </a:effectRef>
          <a:fontRef idx="minor">
            <a:schemeClr val="dk1"/>
          </a:fontRef>
        </dgm:style>
      </dgm:prSet>
      <dgm:spPr>
        <a:ln>
          <a:headEnd type="none" w="med" len="med"/>
          <a:tailEnd type="none" w="med" len="med"/>
        </a:ln>
      </dgm:spPr>
      <dgm:t>
        <a:bodyPr/>
        <a:lstStyle/>
        <a:p>
          <a:r>
            <a:rPr lang="en-US" b="1" dirty="0" err="1">
              <a:solidFill>
                <a:schemeClr val="tx1"/>
              </a:solidFill>
              <a:latin typeface="Times New Roman" panose="02020603050405020304" pitchFamily="18" charset="0"/>
              <a:cs typeface="Times New Roman" panose="02020603050405020304" pitchFamily="18" charset="0"/>
            </a:rPr>
            <a:t>Govermant</a:t>
          </a:r>
          <a:r>
            <a:rPr lang="en-US" b="1" dirty="0">
              <a:solidFill>
                <a:schemeClr val="tx1"/>
              </a:solidFill>
              <a:latin typeface="Times New Roman" panose="02020603050405020304" pitchFamily="18" charset="0"/>
              <a:cs typeface="Times New Roman" panose="02020603050405020304" pitchFamily="18" charset="0"/>
            </a:rPr>
            <a:t> Approval </a:t>
          </a:r>
          <a:endParaRPr lang="en-US" dirty="0"/>
        </a:p>
      </dgm:t>
    </dgm:pt>
    <dgm:pt modelId="{2DA32917-5090-4CED-9EB7-7077C41F14B5}" type="sibTrans" cxnId="{18388D3E-B28C-4624-8019-DA2716E80893}">
      <dgm:prSet/>
      <dgm:spPr/>
      <dgm:t>
        <a:bodyPr/>
        <a:lstStyle/>
        <a:p>
          <a:endParaRPr lang="en-US"/>
        </a:p>
      </dgm:t>
    </dgm:pt>
    <dgm:pt modelId="{6D46ABB9-A2DB-406C-B59B-C3985EF43C43}" type="parTrans" cxnId="{18388D3E-B28C-4624-8019-DA2716E80893}">
      <dgm:prSet/>
      <dgm:spPr/>
      <dgm:t>
        <a:bodyPr/>
        <a:lstStyle/>
        <a:p>
          <a:endParaRPr lang="en-US"/>
        </a:p>
      </dgm:t>
    </dgm:pt>
    <dgm:pt modelId="{03FD2F88-1232-4116-BA68-6DA7777D18B6}" type="pres">
      <dgm:prSet presAssocID="{D2A6804E-3A85-439B-A0DD-060B5403E14A}" presName="Name0" presStyleCnt="0">
        <dgm:presLayoutVars>
          <dgm:dir/>
          <dgm:resizeHandles/>
        </dgm:presLayoutVars>
      </dgm:prSet>
      <dgm:spPr/>
    </dgm:pt>
    <dgm:pt modelId="{65D7E94F-516F-449B-8B29-F245A790C0DF}" type="pres">
      <dgm:prSet presAssocID="{4377FCB1-39CC-492F-852C-83056BB48C89}" presName="compNode" presStyleCnt="0"/>
      <dgm:spPr/>
    </dgm:pt>
    <dgm:pt modelId="{B7FB1F41-1086-4958-8C5C-D08C71F352A9}" type="pres">
      <dgm:prSet presAssocID="{4377FCB1-39CC-492F-852C-83056BB48C89}" presName="dummyConnPt" presStyleCnt="0"/>
      <dgm:spPr/>
    </dgm:pt>
    <dgm:pt modelId="{B592C4AE-1F92-4BB2-9BC4-BBDDBBD7109A}" type="pres">
      <dgm:prSet presAssocID="{4377FCB1-39CC-492F-852C-83056BB48C89}" presName="node" presStyleLbl="node1" presStyleIdx="0" presStyleCnt="8" custScaleX="145525">
        <dgm:presLayoutVars>
          <dgm:bulletEnabled val="1"/>
        </dgm:presLayoutVars>
      </dgm:prSet>
      <dgm:spPr/>
    </dgm:pt>
    <dgm:pt modelId="{D906BD10-2183-4BBC-90A1-EA35A8126892}" type="pres">
      <dgm:prSet presAssocID="{F4B0640B-29C1-4E2A-AAB2-C5C5852D658F}" presName="sibTrans" presStyleLbl="bgSibTrans2D1" presStyleIdx="0" presStyleCnt="7"/>
      <dgm:spPr/>
    </dgm:pt>
    <dgm:pt modelId="{242FD1DD-593A-4C3F-B9E5-F65F25EF260E}" type="pres">
      <dgm:prSet presAssocID="{E84C34D5-EC1C-48B7-90C3-14D8E1583D95}" presName="compNode" presStyleCnt="0"/>
      <dgm:spPr/>
    </dgm:pt>
    <dgm:pt modelId="{2C6CBE95-CC30-423B-98C1-5A83E0CEC622}" type="pres">
      <dgm:prSet presAssocID="{E84C34D5-EC1C-48B7-90C3-14D8E1583D95}" presName="dummyConnPt" presStyleCnt="0"/>
      <dgm:spPr/>
    </dgm:pt>
    <dgm:pt modelId="{A412AAE6-1372-40A9-A77D-EF689FE687A6}" type="pres">
      <dgm:prSet presAssocID="{E84C34D5-EC1C-48B7-90C3-14D8E1583D95}" presName="node" presStyleLbl="node1" presStyleIdx="1" presStyleCnt="8" custScaleX="154031">
        <dgm:presLayoutVars>
          <dgm:bulletEnabled val="1"/>
        </dgm:presLayoutVars>
      </dgm:prSet>
      <dgm:spPr/>
    </dgm:pt>
    <dgm:pt modelId="{C5BEC952-C397-4BF6-8A7A-FA22C49E76AF}" type="pres">
      <dgm:prSet presAssocID="{40B6CB3B-B9CF-43A5-B30E-DAD3FBAB1108}" presName="sibTrans" presStyleLbl="bgSibTrans2D1" presStyleIdx="1" presStyleCnt="7"/>
      <dgm:spPr/>
    </dgm:pt>
    <dgm:pt modelId="{94F43CF9-11BA-4DD7-AAFF-F4009C25F60F}" type="pres">
      <dgm:prSet presAssocID="{1BC65DD3-9F43-411C-B7E7-3D6B54C4BB70}" presName="compNode" presStyleCnt="0"/>
      <dgm:spPr/>
    </dgm:pt>
    <dgm:pt modelId="{FC277A1E-CF39-4D67-9945-7A9B04C2F731}" type="pres">
      <dgm:prSet presAssocID="{1BC65DD3-9F43-411C-B7E7-3D6B54C4BB70}" presName="dummyConnPt" presStyleCnt="0"/>
      <dgm:spPr/>
    </dgm:pt>
    <dgm:pt modelId="{C1D5EB47-7F9F-444E-B140-81D0735289DD}" type="pres">
      <dgm:prSet presAssocID="{1BC65DD3-9F43-411C-B7E7-3D6B54C4BB70}" presName="node" presStyleLbl="node1" presStyleIdx="2" presStyleCnt="8" custScaleX="139762">
        <dgm:presLayoutVars>
          <dgm:bulletEnabled val="1"/>
        </dgm:presLayoutVars>
      </dgm:prSet>
      <dgm:spPr/>
    </dgm:pt>
    <dgm:pt modelId="{EEB6D9F6-CA8D-4E35-BA70-6FF7933E17A5}" type="pres">
      <dgm:prSet presAssocID="{F544AE41-1FFB-4470-84CC-1CBE029E3998}" presName="sibTrans" presStyleLbl="bgSibTrans2D1" presStyleIdx="2" presStyleCnt="7"/>
      <dgm:spPr/>
    </dgm:pt>
    <dgm:pt modelId="{4168ABC3-A0CA-4855-A709-5EA7D15611A3}" type="pres">
      <dgm:prSet presAssocID="{3BEDAE63-B077-4AF9-8524-13E9E6003232}" presName="compNode" presStyleCnt="0"/>
      <dgm:spPr/>
    </dgm:pt>
    <dgm:pt modelId="{0EB80653-1DF2-4EBA-831A-531422A7BBD9}" type="pres">
      <dgm:prSet presAssocID="{3BEDAE63-B077-4AF9-8524-13E9E6003232}" presName="dummyConnPt" presStyleCnt="0"/>
      <dgm:spPr/>
    </dgm:pt>
    <dgm:pt modelId="{B0EA7780-7A0A-4238-BE3B-2C967BD68706}" type="pres">
      <dgm:prSet presAssocID="{3BEDAE63-B077-4AF9-8524-13E9E6003232}" presName="node" presStyleLbl="node1" presStyleIdx="3" presStyleCnt="8" custScaleX="133078">
        <dgm:presLayoutVars>
          <dgm:bulletEnabled val="1"/>
        </dgm:presLayoutVars>
      </dgm:prSet>
      <dgm:spPr/>
    </dgm:pt>
    <dgm:pt modelId="{F192A184-C12C-4E21-A5B1-1D2970114536}" type="pres">
      <dgm:prSet presAssocID="{EE18EE68-5507-4475-B311-1B2C51CE2166}" presName="sibTrans" presStyleLbl="bgSibTrans2D1" presStyleIdx="3" presStyleCnt="7"/>
      <dgm:spPr/>
    </dgm:pt>
    <dgm:pt modelId="{02A6A7E5-2C6C-4AF2-8BAD-1039448CDF6D}" type="pres">
      <dgm:prSet presAssocID="{1E16924A-4491-4E8A-B35B-A43888A03167}" presName="compNode" presStyleCnt="0"/>
      <dgm:spPr/>
    </dgm:pt>
    <dgm:pt modelId="{A57B8302-81E0-44D5-8624-AC661BE52E39}" type="pres">
      <dgm:prSet presAssocID="{1E16924A-4491-4E8A-B35B-A43888A03167}" presName="dummyConnPt" presStyleCnt="0"/>
      <dgm:spPr/>
    </dgm:pt>
    <dgm:pt modelId="{16636F90-292B-404C-934C-2BCC55F22397}" type="pres">
      <dgm:prSet presAssocID="{1E16924A-4491-4E8A-B35B-A43888A03167}" presName="node" presStyleLbl="node1" presStyleIdx="4" presStyleCnt="8" custScaleX="138993">
        <dgm:presLayoutVars>
          <dgm:bulletEnabled val="1"/>
        </dgm:presLayoutVars>
      </dgm:prSet>
      <dgm:spPr/>
    </dgm:pt>
    <dgm:pt modelId="{27916F39-4909-468A-B0B1-4BD42D0A3735}" type="pres">
      <dgm:prSet presAssocID="{762938A2-F452-439C-9AA5-79BDEB413795}" presName="sibTrans" presStyleLbl="bgSibTrans2D1" presStyleIdx="4" presStyleCnt="7"/>
      <dgm:spPr/>
    </dgm:pt>
    <dgm:pt modelId="{345241C7-CB86-43AA-BF22-AB5B163DCA1F}" type="pres">
      <dgm:prSet presAssocID="{321F312B-A490-47BB-B1F9-058DCABB82EB}" presName="compNode" presStyleCnt="0"/>
      <dgm:spPr/>
    </dgm:pt>
    <dgm:pt modelId="{2F4065DA-1967-4A67-BF54-0B01069655FE}" type="pres">
      <dgm:prSet presAssocID="{321F312B-A490-47BB-B1F9-058DCABB82EB}" presName="dummyConnPt" presStyleCnt="0"/>
      <dgm:spPr/>
    </dgm:pt>
    <dgm:pt modelId="{0B8CE86A-D533-422F-A872-23AE9B15C27C}" type="pres">
      <dgm:prSet presAssocID="{321F312B-A490-47BB-B1F9-058DCABB82EB}" presName="node" presStyleLbl="node1" presStyleIdx="5" presStyleCnt="8" custScaleX="138914">
        <dgm:presLayoutVars>
          <dgm:bulletEnabled val="1"/>
        </dgm:presLayoutVars>
      </dgm:prSet>
      <dgm:spPr/>
    </dgm:pt>
    <dgm:pt modelId="{4CBA9DC7-BA60-4223-9F27-281ACE300F33}" type="pres">
      <dgm:prSet presAssocID="{2DA32917-5090-4CED-9EB7-7077C41F14B5}" presName="sibTrans" presStyleLbl="bgSibTrans2D1" presStyleIdx="5" presStyleCnt="7"/>
      <dgm:spPr/>
    </dgm:pt>
    <dgm:pt modelId="{0648F461-1732-4824-B50B-A4520849B25B}" type="pres">
      <dgm:prSet presAssocID="{8C711052-EAA7-4AD0-B9FE-C9ED0002EBD9}" presName="compNode" presStyleCnt="0"/>
      <dgm:spPr/>
    </dgm:pt>
    <dgm:pt modelId="{C5C5537C-DBAF-4BC4-9711-91ADDA0C0FA6}" type="pres">
      <dgm:prSet presAssocID="{8C711052-EAA7-4AD0-B9FE-C9ED0002EBD9}" presName="dummyConnPt" presStyleCnt="0"/>
      <dgm:spPr/>
    </dgm:pt>
    <dgm:pt modelId="{CB542F95-918B-485E-86EC-44AC9B736B0E}" type="pres">
      <dgm:prSet presAssocID="{8C711052-EAA7-4AD0-B9FE-C9ED0002EBD9}" presName="node" presStyleLbl="node1" presStyleIdx="6" presStyleCnt="8" custScaleX="139296">
        <dgm:presLayoutVars>
          <dgm:bulletEnabled val="1"/>
        </dgm:presLayoutVars>
      </dgm:prSet>
      <dgm:spPr/>
    </dgm:pt>
    <dgm:pt modelId="{BF5AC690-FE09-489E-8477-B0708A7545AA}" type="pres">
      <dgm:prSet presAssocID="{DFEE653E-5557-4BDB-9CAB-A3E2045C0B8B}" presName="sibTrans" presStyleLbl="bgSibTrans2D1" presStyleIdx="6" presStyleCnt="7"/>
      <dgm:spPr/>
    </dgm:pt>
    <dgm:pt modelId="{680F5A1D-1E4A-4E7E-943E-B34DC40C213F}" type="pres">
      <dgm:prSet presAssocID="{A2C5F656-BA59-41D1-8DDF-C7ADC8FD42AD}" presName="compNode" presStyleCnt="0"/>
      <dgm:spPr/>
    </dgm:pt>
    <dgm:pt modelId="{F4E29647-B0E6-4DDB-B691-DD0A0977CD51}" type="pres">
      <dgm:prSet presAssocID="{A2C5F656-BA59-41D1-8DDF-C7ADC8FD42AD}" presName="dummyConnPt" presStyleCnt="0"/>
      <dgm:spPr/>
    </dgm:pt>
    <dgm:pt modelId="{DE78229D-F31F-43ED-B424-12B93CDCA632}" type="pres">
      <dgm:prSet presAssocID="{A2C5F656-BA59-41D1-8DDF-C7ADC8FD42AD}" presName="node" presStyleLbl="node1" presStyleIdx="7" presStyleCnt="8" custScaleX="139434">
        <dgm:presLayoutVars>
          <dgm:bulletEnabled val="1"/>
        </dgm:presLayoutVars>
      </dgm:prSet>
      <dgm:spPr/>
    </dgm:pt>
  </dgm:ptLst>
  <dgm:cxnLst>
    <dgm:cxn modelId="{3AFD0501-091E-4310-954F-2170B91B631B}" type="presOf" srcId="{1BC65DD3-9F43-411C-B7E7-3D6B54C4BB70}" destId="{C1D5EB47-7F9F-444E-B140-81D0735289DD}" srcOrd="0" destOrd="0" presId="urn:microsoft.com/office/officeart/2005/8/layout/bProcess4"/>
    <dgm:cxn modelId="{46085802-56DB-429D-B0D9-DC97873A7B77}" type="presOf" srcId="{DFEE653E-5557-4BDB-9CAB-A3E2045C0B8B}" destId="{BF5AC690-FE09-489E-8477-B0708A7545AA}" srcOrd="0" destOrd="0" presId="urn:microsoft.com/office/officeart/2005/8/layout/bProcess4"/>
    <dgm:cxn modelId="{9B663613-56F1-433C-8925-5CDF55938889}" type="presOf" srcId="{F4B0640B-29C1-4E2A-AAB2-C5C5852D658F}" destId="{D906BD10-2183-4BBC-90A1-EA35A8126892}" srcOrd="0" destOrd="0" presId="urn:microsoft.com/office/officeart/2005/8/layout/bProcess4"/>
    <dgm:cxn modelId="{2B78BA19-D853-4E7C-A251-06D5A10F30BE}" srcId="{D2A6804E-3A85-439B-A0DD-060B5403E14A}" destId="{E84C34D5-EC1C-48B7-90C3-14D8E1583D95}" srcOrd="1" destOrd="0" parTransId="{64EFD6CA-E3A6-4BCE-89CB-1707FE50EADA}" sibTransId="{40B6CB3B-B9CF-43A5-B30E-DAD3FBAB1108}"/>
    <dgm:cxn modelId="{CF49441B-3A26-4254-A3A9-04B227FC9E7B}" type="presOf" srcId="{321F312B-A490-47BB-B1F9-058DCABB82EB}" destId="{0B8CE86A-D533-422F-A872-23AE9B15C27C}" srcOrd="0" destOrd="0" presId="urn:microsoft.com/office/officeart/2005/8/layout/bProcess4"/>
    <dgm:cxn modelId="{E4D5191E-379B-4E8E-903F-11CE27036AA4}" srcId="{D2A6804E-3A85-439B-A0DD-060B5403E14A}" destId="{3BEDAE63-B077-4AF9-8524-13E9E6003232}" srcOrd="3" destOrd="0" parTransId="{58285400-E561-458D-A763-38C5DB1CC1A8}" sibTransId="{EE18EE68-5507-4475-B311-1B2C51CE2166}"/>
    <dgm:cxn modelId="{2519AC35-5773-4016-B571-24D7B4EE6694}" type="presOf" srcId="{2DA32917-5090-4CED-9EB7-7077C41F14B5}" destId="{4CBA9DC7-BA60-4223-9F27-281ACE300F33}" srcOrd="0" destOrd="0" presId="urn:microsoft.com/office/officeart/2005/8/layout/bProcess4"/>
    <dgm:cxn modelId="{3088DE3A-70C0-41E3-BF04-8584F6068454}" srcId="{D2A6804E-3A85-439B-A0DD-060B5403E14A}" destId="{8C711052-EAA7-4AD0-B9FE-C9ED0002EBD9}" srcOrd="6" destOrd="0" parTransId="{79EEBB83-B473-4210-8834-198E5FDA3C08}" sibTransId="{DFEE653E-5557-4BDB-9CAB-A3E2045C0B8B}"/>
    <dgm:cxn modelId="{98C4583C-53B0-493D-9CC9-07F3DE83222A}" type="presOf" srcId="{762938A2-F452-439C-9AA5-79BDEB413795}" destId="{27916F39-4909-468A-B0B1-4BD42D0A3735}" srcOrd="0" destOrd="0" presId="urn:microsoft.com/office/officeart/2005/8/layout/bProcess4"/>
    <dgm:cxn modelId="{18388D3E-B28C-4624-8019-DA2716E80893}" srcId="{D2A6804E-3A85-439B-A0DD-060B5403E14A}" destId="{321F312B-A490-47BB-B1F9-058DCABB82EB}" srcOrd="5" destOrd="0" parTransId="{6D46ABB9-A2DB-406C-B59B-C3985EF43C43}" sibTransId="{2DA32917-5090-4CED-9EB7-7077C41F14B5}"/>
    <dgm:cxn modelId="{918EA363-52CF-44BF-AA1B-E21AD60EF833}" type="presOf" srcId="{D2A6804E-3A85-439B-A0DD-060B5403E14A}" destId="{03FD2F88-1232-4116-BA68-6DA7777D18B6}" srcOrd="0" destOrd="0" presId="urn:microsoft.com/office/officeart/2005/8/layout/bProcess4"/>
    <dgm:cxn modelId="{FDF4AD66-83F8-49DF-A5E0-62FD1E7DA361}" srcId="{D2A6804E-3A85-439B-A0DD-060B5403E14A}" destId="{1BC65DD3-9F43-411C-B7E7-3D6B54C4BB70}" srcOrd="2" destOrd="0" parTransId="{ADD5C6A0-DEB8-4E05-AFA8-37F394B1BF8F}" sibTransId="{F544AE41-1FFB-4470-84CC-1CBE029E3998}"/>
    <dgm:cxn modelId="{FE827E47-50FC-4DC5-8A6B-D5B9DDAC7B96}" srcId="{D2A6804E-3A85-439B-A0DD-060B5403E14A}" destId="{1E16924A-4491-4E8A-B35B-A43888A03167}" srcOrd="4" destOrd="0" parTransId="{EC688C11-43A4-4917-9426-DD499DF30DC9}" sibTransId="{762938A2-F452-439C-9AA5-79BDEB413795}"/>
    <dgm:cxn modelId="{3E7FCF50-B265-4CD7-8FA8-5ACFA6506E29}" type="presOf" srcId="{1E16924A-4491-4E8A-B35B-A43888A03167}" destId="{16636F90-292B-404C-934C-2BCC55F22397}" srcOrd="0" destOrd="0" presId="urn:microsoft.com/office/officeart/2005/8/layout/bProcess4"/>
    <dgm:cxn modelId="{5ACEAE72-26F5-47BD-A5B3-C2A7758C3466}" srcId="{D2A6804E-3A85-439B-A0DD-060B5403E14A}" destId="{A2C5F656-BA59-41D1-8DDF-C7ADC8FD42AD}" srcOrd="7" destOrd="0" parTransId="{17B43A1A-2626-499F-8E26-D0E4FB1EEF07}" sibTransId="{3F504A10-1771-435B-9FF0-BF403D7166DA}"/>
    <dgm:cxn modelId="{F061B67E-4D61-496E-B14F-E73BC27DF6DC}" type="presOf" srcId="{8C711052-EAA7-4AD0-B9FE-C9ED0002EBD9}" destId="{CB542F95-918B-485E-86EC-44AC9B736B0E}" srcOrd="0" destOrd="0" presId="urn:microsoft.com/office/officeart/2005/8/layout/bProcess4"/>
    <dgm:cxn modelId="{D7B4D782-06A9-4009-9EF8-B0DA35C27B3B}" type="presOf" srcId="{A2C5F656-BA59-41D1-8DDF-C7ADC8FD42AD}" destId="{DE78229D-F31F-43ED-B424-12B93CDCA632}" srcOrd="0" destOrd="0" presId="urn:microsoft.com/office/officeart/2005/8/layout/bProcess4"/>
    <dgm:cxn modelId="{16415A84-715A-4BF9-9B83-703A08DF7B7F}" type="presOf" srcId="{EE18EE68-5507-4475-B311-1B2C51CE2166}" destId="{F192A184-C12C-4E21-A5B1-1D2970114536}" srcOrd="0" destOrd="0" presId="urn:microsoft.com/office/officeart/2005/8/layout/bProcess4"/>
    <dgm:cxn modelId="{FA1DEB86-24A6-4B5A-AA96-99D36F8D1BE6}" srcId="{D2A6804E-3A85-439B-A0DD-060B5403E14A}" destId="{4377FCB1-39CC-492F-852C-83056BB48C89}" srcOrd="0" destOrd="0" parTransId="{0061DDAC-1D62-45FF-BE7C-105B0295411A}" sibTransId="{F4B0640B-29C1-4E2A-AAB2-C5C5852D658F}"/>
    <dgm:cxn modelId="{B4829592-AB42-4B17-A327-033C2516526C}" type="presOf" srcId="{4377FCB1-39CC-492F-852C-83056BB48C89}" destId="{B592C4AE-1F92-4BB2-9BC4-BBDDBBD7109A}" srcOrd="0" destOrd="0" presId="urn:microsoft.com/office/officeart/2005/8/layout/bProcess4"/>
    <dgm:cxn modelId="{1C777F9F-7A67-4958-9771-007FA86154B4}" type="presOf" srcId="{F544AE41-1FFB-4470-84CC-1CBE029E3998}" destId="{EEB6D9F6-CA8D-4E35-BA70-6FF7933E17A5}" srcOrd="0" destOrd="0" presId="urn:microsoft.com/office/officeart/2005/8/layout/bProcess4"/>
    <dgm:cxn modelId="{434C6BD0-F567-4A32-9DCE-80CE94AFDE60}" type="presOf" srcId="{E84C34D5-EC1C-48B7-90C3-14D8E1583D95}" destId="{A412AAE6-1372-40A9-A77D-EF689FE687A6}" srcOrd="0" destOrd="0" presId="urn:microsoft.com/office/officeart/2005/8/layout/bProcess4"/>
    <dgm:cxn modelId="{3FAE58DB-4656-4326-8B58-C4E6A4FFAF9D}" type="presOf" srcId="{3BEDAE63-B077-4AF9-8524-13E9E6003232}" destId="{B0EA7780-7A0A-4238-BE3B-2C967BD68706}" srcOrd="0" destOrd="0" presId="urn:microsoft.com/office/officeart/2005/8/layout/bProcess4"/>
    <dgm:cxn modelId="{B1B120FD-7262-4468-9E64-19C5D177415C}" type="presOf" srcId="{40B6CB3B-B9CF-43A5-B30E-DAD3FBAB1108}" destId="{C5BEC952-C397-4BF6-8A7A-FA22C49E76AF}" srcOrd="0" destOrd="0" presId="urn:microsoft.com/office/officeart/2005/8/layout/bProcess4"/>
    <dgm:cxn modelId="{7AE2913A-C6DA-4F71-8687-C38E186332AF}" type="presParOf" srcId="{03FD2F88-1232-4116-BA68-6DA7777D18B6}" destId="{65D7E94F-516F-449B-8B29-F245A790C0DF}" srcOrd="0" destOrd="0" presId="urn:microsoft.com/office/officeart/2005/8/layout/bProcess4"/>
    <dgm:cxn modelId="{0317BEF0-9D88-4AB5-94DC-38B805D9EABF}" type="presParOf" srcId="{65D7E94F-516F-449B-8B29-F245A790C0DF}" destId="{B7FB1F41-1086-4958-8C5C-D08C71F352A9}" srcOrd="0" destOrd="0" presId="urn:microsoft.com/office/officeart/2005/8/layout/bProcess4"/>
    <dgm:cxn modelId="{1385E71A-5FFF-4DC8-BC45-507B5E3A1D50}" type="presParOf" srcId="{65D7E94F-516F-449B-8B29-F245A790C0DF}" destId="{B592C4AE-1F92-4BB2-9BC4-BBDDBBD7109A}" srcOrd="1" destOrd="0" presId="urn:microsoft.com/office/officeart/2005/8/layout/bProcess4"/>
    <dgm:cxn modelId="{50F31D27-ED50-4A4E-AECB-7AAA951E63D9}" type="presParOf" srcId="{03FD2F88-1232-4116-BA68-6DA7777D18B6}" destId="{D906BD10-2183-4BBC-90A1-EA35A8126892}" srcOrd="1" destOrd="0" presId="urn:microsoft.com/office/officeart/2005/8/layout/bProcess4"/>
    <dgm:cxn modelId="{8138BDF4-FB6B-493B-9506-01084E13DF2A}" type="presParOf" srcId="{03FD2F88-1232-4116-BA68-6DA7777D18B6}" destId="{242FD1DD-593A-4C3F-B9E5-F65F25EF260E}" srcOrd="2" destOrd="0" presId="urn:microsoft.com/office/officeart/2005/8/layout/bProcess4"/>
    <dgm:cxn modelId="{2F1BAD15-7333-4AEA-88C9-D0D4EA3A0CCD}" type="presParOf" srcId="{242FD1DD-593A-4C3F-B9E5-F65F25EF260E}" destId="{2C6CBE95-CC30-423B-98C1-5A83E0CEC622}" srcOrd="0" destOrd="0" presId="urn:microsoft.com/office/officeart/2005/8/layout/bProcess4"/>
    <dgm:cxn modelId="{7B735588-FDA4-4019-BCF3-F8BD81CC4760}" type="presParOf" srcId="{242FD1DD-593A-4C3F-B9E5-F65F25EF260E}" destId="{A412AAE6-1372-40A9-A77D-EF689FE687A6}" srcOrd="1" destOrd="0" presId="urn:microsoft.com/office/officeart/2005/8/layout/bProcess4"/>
    <dgm:cxn modelId="{8801927D-162A-45FD-95D7-818BA65F2BFC}" type="presParOf" srcId="{03FD2F88-1232-4116-BA68-6DA7777D18B6}" destId="{C5BEC952-C397-4BF6-8A7A-FA22C49E76AF}" srcOrd="3" destOrd="0" presId="urn:microsoft.com/office/officeart/2005/8/layout/bProcess4"/>
    <dgm:cxn modelId="{F969A3D6-4AEC-4B34-A67F-96849CFD21C0}" type="presParOf" srcId="{03FD2F88-1232-4116-BA68-6DA7777D18B6}" destId="{94F43CF9-11BA-4DD7-AAFF-F4009C25F60F}" srcOrd="4" destOrd="0" presId="urn:microsoft.com/office/officeart/2005/8/layout/bProcess4"/>
    <dgm:cxn modelId="{17817B1A-F5FA-46EE-86BA-8CAC8C6157C9}" type="presParOf" srcId="{94F43CF9-11BA-4DD7-AAFF-F4009C25F60F}" destId="{FC277A1E-CF39-4D67-9945-7A9B04C2F731}" srcOrd="0" destOrd="0" presId="urn:microsoft.com/office/officeart/2005/8/layout/bProcess4"/>
    <dgm:cxn modelId="{461710D7-F244-44C6-8351-4E759AE6BD52}" type="presParOf" srcId="{94F43CF9-11BA-4DD7-AAFF-F4009C25F60F}" destId="{C1D5EB47-7F9F-444E-B140-81D0735289DD}" srcOrd="1" destOrd="0" presId="urn:microsoft.com/office/officeart/2005/8/layout/bProcess4"/>
    <dgm:cxn modelId="{71F20193-E5F5-41C6-86A1-2C91C0EBEB20}" type="presParOf" srcId="{03FD2F88-1232-4116-BA68-6DA7777D18B6}" destId="{EEB6D9F6-CA8D-4E35-BA70-6FF7933E17A5}" srcOrd="5" destOrd="0" presId="urn:microsoft.com/office/officeart/2005/8/layout/bProcess4"/>
    <dgm:cxn modelId="{09F7872C-D1F3-4D20-9DC6-7A44A49D141A}" type="presParOf" srcId="{03FD2F88-1232-4116-BA68-6DA7777D18B6}" destId="{4168ABC3-A0CA-4855-A709-5EA7D15611A3}" srcOrd="6" destOrd="0" presId="urn:microsoft.com/office/officeart/2005/8/layout/bProcess4"/>
    <dgm:cxn modelId="{6AC7199C-A9BF-487C-AD14-BD4AEAB4B041}" type="presParOf" srcId="{4168ABC3-A0CA-4855-A709-5EA7D15611A3}" destId="{0EB80653-1DF2-4EBA-831A-531422A7BBD9}" srcOrd="0" destOrd="0" presId="urn:microsoft.com/office/officeart/2005/8/layout/bProcess4"/>
    <dgm:cxn modelId="{88D13DBC-08BF-487E-A9C2-8DDCC96E1725}" type="presParOf" srcId="{4168ABC3-A0CA-4855-A709-5EA7D15611A3}" destId="{B0EA7780-7A0A-4238-BE3B-2C967BD68706}" srcOrd="1" destOrd="0" presId="urn:microsoft.com/office/officeart/2005/8/layout/bProcess4"/>
    <dgm:cxn modelId="{B1BA6D8A-46B1-43BA-9D0B-F53AF30E0B41}" type="presParOf" srcId="{03FD2F88-1232-4116-BA68-6DA7777D18B6}" destId="{F192A184-C12C-4E21-A5B1-1D2970114536}" srcOrd="7" destOrd="0" presId="urn:microsoft.com/office/officeart/2005/8/layout/bProcess4"/>
    <dgm:cxn modelId="{0CCA7143-0564-4365-857A-7F17849A0E20}" type="presParOf" srcId="{03FD2F88-1232-4116-BA68-6DA7777D18B6}" destId="{02A6A7E5-2C6C-4AF2-8BAD-1039448CDF6D}" srcOrd="8" destOrd="0" presId="urn:microsoft.com/office/officeart/2005/8/layout/bProcess4"/>
    <dgm:cxn modelId="{01BFC6C2-DCF7-4B13-B7AF-C4B11FC19525}" type="presParOf" srcId="{02A6A7E5-2C6C-4AF2-8BAD-1039448CDF6D}" destId="{A57B8302-81E0-44D5-8624-AC661BE52E39}" srcOrd="0" destOrd="0" presId="urn:microsoft.com/office/officeart/2005/8/layout/bProcess4"/>
    <dgm:cxn modelId="{506D67AC-DDBC-4F00-80D8-4126B564B46C}" type="presParOf" srcId="{02A6A7E5-2C6C-4AF2-8BAD-1039448CDF6D}" destId="{16636F90-292B-404C-934C-2BCC55F22397}" srcOrd="1" destOrd="0" presId="urn:microsoft.com/office/officeart/2005/8/layout/bProcess4"/>
    <dgm:cxn modelId="{7EF7C470-BA4C-495A-B3E2-B70706F10B41}" type="presParOf" srcId="{03FD2F88-1232-4116-BA68-6DA7777D18B6}" destId="{27916F39-4909-468A-B0B1-4BD42D0A3735}" srcOrd="9" destOrd="0" presId="urn:microsoft.com/office/officeart/2005/8/layout/bProcess4"/>
    <dgm:cxn modelId="{75C79CFB-1AD6-4C03-B1D9-606ACF17A372}" type="presParOf" srcId="{03FD2F88-1232-4116-BA68-6DA7777D18B6}" destId="{345241C7-CB86-43AA-BF22-AB5B163DCA1F}" srcOrd="10" destOrd="0" presId="urn:microsoft.com/office/officeart/2005/8/layout/bProcess4"/>
    <dgm:cxn modelId="{07E935A4-BC7A-416F-BFED-DFA639253C70}" type="presParOf" srcId="{345241C7-CB86-43AA-BF22-AB5B163DCA1F}" destId="{2F4065DA-1967-4A67-BF54-0B01069655FE}" srcOrd="0" destOrd="0" presId="urn:microsoft.com/office/officeart/2005/8/layout/bProcess4"/>
    <dgm:cxn modelId="{41F7F1E4-6AE8-4DC9-BF83-3FFDA29094D4}" type="presParOf" srcId="{345241C7-CB86-43AA-BF22-AB5B163DCA1F}" destId="{0B8CE86A-D533-422F-A872-23AE9B15C27C}" srcOrd="1" destOrd="0" presId="urn:microsoft.com/office/officeart/2005/8/layout/bProcess4"/>
    <dgm:cxn modelId="{D8E7E78D-6491-4CD1-9FF2-7DD6E39E9CAB}" type="presParOf" srcId="{03FD2F88-1232-4116-BA68-6DA7777D18B6}" destId="{4CBA9DC7-BA60-4223-9F27-281ACE300F33}" srcOrd="11" destOrd="0" presId="urn:microsoft.com/office/officeart/2005/8/layout/bProcess4"/>
    <dgm:cxn modelId="{F3CA6D46-0B4F-4B56-B92A-AAC6F39B84DD}" type="presParOf" srcId="{03FD2F88-1232-4116-BA68-6DA7777D18B6}" destId="{0648F461-1732-4824-B50B-A4520849B25B}" srcOrd="12" destOrd="0" presId="urn:microsoft.com/office/officeart/2005/8/layout/bProcess4"/>
    <dgm:cxn modelId="{A4818953-C544-422F-B2AF-9AABAD9D086C}" type="presParOf" srcId="{0648F461-1732-4824-B50B-A4520849B25B}" destId="{C5C5537C-DBAF-4BC4-9711-91ADDA0C0FA6}" srcOrd="0" destOrd="0" presId="urn:microsoft.com/office/officeart/2005/8/layout/bProcess4"/>
    <dgm:cxn modelId="{61643BFC-5F0C-4BEB-B9E9-7963FB7AF4D6}" type="presParOf" srcId="{0648F461-1732-4824-B50B-A4520849B25B}" destId="{CB542F95-918B-485E-86EC-44AC9B736B0E}" srcOrd="1" destOrd="0" presId="urn:microsoft.com/office/officeart/2005/8/layout/bProcess4"/>
    <dgm:cxn modelId="{F098ADDD-0B00-4103-A76A-C43CBE39E7CE}" type="presParOf" srcId="{03FD2F88-1232-4116-BA68-6DA7777D18B6}" destId="{BF5AC690-FE09-489E-8477-B0708A7545AA}" srcOrd="13" destOrd="0" presId="urn:microsoft.com/office/officeart/2005/8/layout/bProcess4"/>
    <dgm:cxn modelId="{AE415F72-9EDC-4CE8-BD62-30F8A73D6B5F}" type="presParOf" srcId="{03FD2F88-1232-4116-BA68-6DA7777D18B6}" destId="{680F5A1D-1E4A-4E7E-943E-B34DC40C213F}" srcOrd="14" destOrd="0" presId="urn:microsoft.com/office/officeart/2005/8/layout/bProcess4"/>
    <dgm:cxn modelId="{33FEE6CD-AA20-4907-9311-C7FC42BDD147}" type="presParOf" srcId="{680F5A1D-1E4A-4E7E-943E-B34DC40C213F}" destId="{F4E29647-B0E6-4DDB-B691-DD0A0977CD51}" srcOrd="0" destOrd="0" presId="urn:microsoft.com/office/officeart/2005/8/layout/bProcess4"/>
    <dgm:cxn modelId="{A43EE343-942D-4A8B-8117-45A51B304387}" type="presParOf" srcId="{680F5A1D-1E4A-4E7E-943E-B34DC40C213F}" destId="{DE78229D-F31F-43ED-B424-12B93CDCA632}"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A6804E-3A85-439B-A0DD-060B5403E14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377FCB1-39CC-492F-852C-83056BB48C89}">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800" b="1" dirty="0">
              <a:latin typeface="Times New Roman" panose="02020603050405020304" pitchFamily="18" charset="0"/>
              <a:cs typeface="Times New Roman" panose="02020603050405020304" pitchFamily="18" charset="0"/>
            </a:rPr>
            <a:t>Orientation</a:t>
          </a:r>
          <a:endParaRPr lang="en-US" sz="2400" b="1" dirty="0"/>
        </a:p>
      </dgm:t>
    </dgm:pt>
    <dgm:pt modelId="{0061DDAC-1D62-45FF-BE7C-105B0295411A}" type="parTrans" cxnId="{FA1DEB86-24A6-4B5A-AA96-99D36F8D1BE6}">
      <dgm:prSet/>
      <dgm:spPr/>
      <dgm:t>
        <a:bodyPr/>
        <a:lstStyle/>
        <a:p>
          <a:endParaRPr lang="en-US"/>
        </a:p>
      </dgm:t>
    </dgm:pt>
    <dgm:pt modelId="{F4B0640B-29C1-4E2A-AAB2-C5C5852D658F}" type="sibTrans" cxnId="{FA1DEB86-24A6-4B5A-AA96-99D36F8D1BE6}">
      <dgm:prSet/>
      <dgm:spPr/>
      <dgm:t>
        <a:bodyPr/>
        <a:lstStyle/>
        <a:p>
          <a:endParaRPr lang="en-US"/>
        </a:p>
      </dgm:t>
    </dgm:pt>
    <dgm:pt modelId="{E84C34D5-EC1C-48B7-90C3-14D8E1583D95}">
      <dgm:prSet phldrT="[Text]" custT="1">
        <dgm:style>
          <a:lnRef idx="1">
            <a:schemeClr val="accent5"/>
          </a:lnRef>
          <a:fillRef idx="2">
            <a:schemeClr val="accent5"/>
          </a:fillRef>
          <a:effectRef idx="1">
            <a:schemeClr val="accent5"/>
          </a:effectRef>
          <a:fontRef idx="minor">
            <a:schemeClr val="dk1"/>
          </a:fontRef>
        </dgm:style>
      </dgm:prSet>
      <dgm:spPr/>
      <dgm:t>
        <a:bodyPr/>
        <a:lstStyle/>
        <a:p>
          <a:pPr>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Buddy Program</a:t>
          </a:r>
          <a:endParaRPr lang="en-US" sz="2800" dirty="0"/>
        </a:p>
      </dgm:t>
    </dgm:pt>
    <dgm:pt modelId="{64EFD6CA-E3A6-4BCE-89CB-1707FE50EADA}" type="parTrans" cxnId="{2B78BA19-D853-4E7C-A251-06D5A10F30BE}">
      <dgm:prSet/>
      <dgm:spPr/>
      <dgm:t>
        <a:bodyPr/>
        <a:lstStyle/>
        <a:p>
          <a:endParaRPr lang="en-US"/>
        </a:p>
      </dgm:t>
    </dgm:pt>
    <dgm:pt modelId="{40B6CB3B-B9CF-43A5-B30E-DAD3FBAB1108}" type="sibTrans" cxnId="{2B78BA19-D853-4E7C-A251-06D5A10F30BE}">
      <dgm:prSet/>
      <dgm:spPr/>
      <dgm:t>
        <a:bodyPr/>
        <a:lstStyle/>
        <a:p>
          <a:endParaRPr lang="en-US"/>
        </a:p>
      </dgm:t>
    </dgm:pt>
    <dgm:pt modelId="{1BC65DD3-9F43-411C-B7E7-3D6B54C4BB70}">
      <dgm:prSet phldrT="[Text]" custT="1">
        <dgm:style>
          <a:lnRef idx="1">
            <a:schemeClr val="accent6"/>
          </a:lnRef>
          <a:fillRef idx="2">
            <a:schemeClr val="accent6"/>
          </a:fillRef>
          <a:effectRef idx="1">
            <a:schemeClr val="accent6"/>
          </a:effectRef>
          <a:fontRef idx="minor">
            <a:schemeClr val="dk1"/>
          </a:fontRef>
        </dgm:style>
      </dgm:prSet>
      <dgm:spPr/>
      <dgm:t>
        <a:bodyPr/>
        <a:lstStyle/>
        <a:p>
          <a:pPr>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Travel and Transport</a:t>
          </a:r>
          <a:endParaRPr lang="en-US" sz="2800" dirty="0"/>
        </a:p>
      </dgm:t>
    </dgm:pt>
    <dgm:pt modelId="{ADD5C6A0-DEB8-4E05-AFA8-37F394B1BF8F}" type="parTrans" cxnId="{FDF4AD66-83F8-49DF-A5E0-62FD1E7DA361}">
      <dgm:prSet/>
      <dgm:spPr/>
      <dgm:t>
        <a:bodyPr/>
        <a:lstStyle/>
        <a:p>
          <a:endParaRPr lang="en-US"/>
        </a:p>
      </dgm:t>
    </dgm:pt>
    <dgm:pt modelId="{F544AE41-1FFB-4470-84CC-1CBE029E3998}" type="sibTrans" cxnId="{FDF4AD66-83F8-49DF-A5E0-62FD1E7DA361}">
      <dgm:prSet/>
      <dgm:spPr/>
      <dgm:t>
        <a:bodyPr/>
        <a:lstStyle/>
        <a:p>
          <a:endParaRPr lang="en-US"/>
        </a:p>
      </dgm:t>
    </dgm:pt>
    <dgm:pt modelId="{3BEDAE63-B077-4AF9-8524-13E9E6003232}">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800" b="1" i="0" u="none" strike="noStrike" baseline="0" dirty="0">
              <a:solidFill>
                <a:schemeClr val="tx1"/>
              </a:solidFill>
              <a:latin typeface="Times New Roman" panose="02020603050405020304" pitchFamily="18" charset="0"/>
              <a:cs typeface="Times New Roman" panose="02020603050405020304" pitchFamily="18" charset="0"/>
            </a:rPr>
            <a:t>Feedback and Final Report</a:t>
          </a:r>
          <a:endParaRPr lang="en-US" sz="2800" dirty="0">
            <a:solidFill>
              <a:schemeClr val="tx1"/>
            </a:solidFill>
          </a:endParaRPr>
        </a:p>
      </dgm:t>
    </dgm:pt>
    <dgm:pt modelId="{58285400-E561-458D-A763-38C5DB1CC1A8}" type="parTrans" cxnId="{E4D5191E-379B-4E8E-903F-11CE27036AA4}">
      <dgm:prSet/>
      <dgm:spPr/>
      <dgm:t>
        <a:bodyPr/>
        <a:lstStyle/>
        <a:p>
          <a:endParaRPr lang="en-US"/>
        </a:p>
      </dgm:t>
    </dgm:pt>
    <dgm:pt modelId="{EE18EE68-5507-4475-B311-1B2C51CE2166}" type="sibTrans" cxnId="{E4D5191E-379B-4E8E-903F-11CE27036AA4}">
      <dgm:prSet/>
      <dgm:spPr/>
      <dgm:t>
        <a:bodyPr/>
        <a:lstStyle/>
        <a:p>
          <a:endParaRPr lang="en-US"/>
        </a:p>
      </dgm:t>
    </dgm:pt>
    <dgm:pt modelId="{1E16924A-4491-4E8A-B35B-A43888A0316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800" b="1" dirty="0">
              <a:latin typeface="Times New Roman" panose="02020603050405020304" pitchFamily="18" charset="0"/>
              <a:cs typeface="Times New Roman" panose="02020603050405020304" pitchFamily="18" charset="0"/>
            </a:rPr>
            <a:t>Alumni Network</a:t>
          </a:r>
        </a:p>
      </dgm:t>
    </dgm:pt>
    <dgm:pt modelId="{EC688C11-43A4-4917-9426-DD499DF30DC9}" type="parTrans" cxnId="{FE827E47-50FC-4DC5-8A6B-D5B9DDAC7B96}">
      <dgm:prSet/>
      <dgm:spPr/>
      <dgm:t>
        <a:bodyPr/>
        <a:lstStyle/>
        <a:p>
          <a:endParaRPr lang="en-US"/>
        </a:p>
      </dgm:t>
    </dgm:pt>
    <dgm:pt modelId="{762938A2-F452-439C-9AA5-79BDEB413795}" type="sibTrans" cxnId="{FE827E47-50FC-4DC5-8A6B-D5B9DDAC7B96}">
      <dgm:prSet/>
      <dgm:spPr/>
      <dgm:t>
        <a:bodyPr/>
        <a:lstStyle/>
        <a:p>
          <a:endParaRPr lang="en-US"/>
        </a:p>
      </dgm:t>
    </dgm:pt>
    <dgm:pt modelId="{03FD2F88-1232-4116-BA68-6DA7777D18B6}" type="pres">
      <dgm:prSet presAssocID="{D2A6804E-3A85-439B-A0DD-060B5403E14A}" presName="Name0" presStyleCnt="0">
        <dgm:presLayoutVars>
          <dgm:dir/>
          <dgm:resizeHandles/>
        </dgm:presLayoutVars>
      </dgm:prSet>
      <dgm:spPr/>
    </dgm:pt>
    <dgm:pt modelId="{65D7E94F-516F-449B-8B29-F245A790C0DF}" type="pres">
      <dgm:prSet presAssocID="{4377FCB1-39CC-492F-852C-83056BB48C89}" presName="compNode" presStyleCnt="0"/>
      <dgm:spPr/>
    </dgm:pt>
    <dgm:pt modelId="{B7FB1F41-1086-4958-8C5C-D08C71F352A9}" type="pres">
      <dgm:prSet presAssocID="{4377FCB1-39CC-492F-852C-83056BB48C89}" presName="dummyConnPt" presStyleCnt="0"/>
      <dgm:spPr/>
    </dgm:pt>
    <dgm:pt modelId="{B592C4AE-1F92-4BB2-9BC4-BBDDBBD7109A}" type="pres">
      <dgm:prSet presAssocID="{4377FCB1-39CC-492F-852C-83056BB48C89}" presName="node" presStyleLbl="node1" presStyleIdx="0" presStyleCnt="5" custScaleX="145525" custLinFactNeighborX="-2585" custLinFactNeighborY="-8536">
        <dgm:presLayoutVars>
          <dgm:bulletEnabled val="1"/>
        </dgm:presLayoutVars>
      </dgm:prSet>
      <dgm:spPr/>
    </dgm:pt>
    <dgm:pt modelId="{D906BD10-2183-4BBC-90A1-EA35A8126892}" type="pres">
      <dgm:prSet presAssocID="{F4B0640B-29C1-4E2A-AAB2-C5C5852D658F}" presName="sibTrans" presStyleLbl="bgSibTrans2D1" presStyleIdx="0" presStyleCnt="4"/>
      <dgm:spPr/>
    </dgm:pt>
    <dgm:pt modelId="{242FD1DD-593A-4C3F-B9E5-F65F25EF260E}" type="pres">
      <dgm:prSet presAssocID="{E84C34D5-EC1C-48B7-90C3-14D8E1583D95}" presName="compNode" presStyleCnt="0"/>
      <dgm:spPr/>
    </dgm:pt>
    <dgm:pt modelId="{2C6CBE95-CC30-423B-98C1-5A83E0CEC622}" type="pres">
      <dgm:prSet presAssocID="{E84C34D5-EC1C-48B7-90C3-14D8E1583D95}" presName="dummyConnPt" presStyleCnt="0"/>
      <dgm:spPr/>
    </dgm:pt>
    <dgm:pt modelId="{A412AAE6-1372-40A9-A77D-EF689FE687A6}" type="pres">
      <dgm:prSet presAssocID="{E84C34D5-EC1C-48B7-90C3-14D8E1583D95}" presName="node" presStyleLbl="node1" presStyleIdx="1" presStyleCnt="5" custScaleX="154031" custLinFactNeighborX="-502" custLinFactNeighborY="6686">
        <dgm:presLayoutVars>
          <dgm:bulletEnabled val="1"/>
        </dgm:presLayoutVars>
      </dgm:prSet>
      <dgm:spPr/>
    </dgm:pt>
    <dgm:pt modelId="{C5BEC952-C397-4BF6-8A7A-FA22C49E76AF}" type="pres">
      <dgm:prSet presAssocID="{40B6CB3B-B9CF-43A5-B30E-DAD3FBAB1108}" presName="sibTrans" presStyleLbl="bgSibTrans2D1" presStyleIdx="1" presStyleCnt="4"/>
      <dgm:spPr/>
    </dgm:pt>
    <dgm:pt modelId="{94F43CF9-11BA-4DD7-AAFF-F4009C25F60F}" type="pres">
      <dgm:prSet presAssocID="{1BC65DD3-9F43-411C-B7E7-3D6B54C4BB70}" presName="compNode" presStyleCnt="0"/>
      <dgm:spPr/>
    </dgm:pt>
    <dgm:pt modelId="{FC277A1E-CF39-4D67-9945-7A9B04C2F731}" type="pres">
      <dgm:prSet presAssocID="{1BC65DD3-9F43-411C-B7E7-3D6B54C4BB70}" presName="dummyConnPt" presStyleCnt="0"/>
      <dgm:spPr/>
    </dgm:pt>
    <dgm:pt modelId="{C1D5EB47-7F9F-444E-B140-81D0735289DD}" type="pres">
      <dgm:prSet presAssocID="{1BC65DD3-9F43-411C-B7E7-3D6B54C4BB70}" presName="node" presStyleLbl="node1" presStyleIdx="2" presStyleCnt="5" custScaleX="148829">
        <dgm:presLayoutVars>
          <dgm:bulletEnabled val="1"/>
        </dgm:presLayoutVars>
      </dgm:prSet>
      <dgm:spPr/>
    </dgm:pt>
    <dgm:pt modelId="{EEB6D9F6-CA8D-4E35-BA70-6FF7933E17A5}" type="pres">
      <dgm:prSet presAssocID="{F544AE41-1FFB-4470-84CC-1CBE029E3998}" presName="sibTrans" presStyleLbl="bgSibTrans2D1" presStyleIdx="2" presStyleCnt="4"/>
      <dgm:spPr/>
    </dgm:pt>
    <dgm:pt modelId="{4168ABC3-A0CA-4855-A709-5EA7D15611A3}" type="pres">
      <dgm:prSet presAssocID="{3BEDAE63-B077-4AF9-8524-13E9E6003232}" presName="compNode" presStyleCnt="0"/>
      <dgm:spPr/>
    </dgm:pt>
    <dgm:pt modelId="{0EB80653-1DF2-4EBA-831A-531422A7BBD9}" type="pres">
      <dgm:prSet presAssocID="{3BEDAE63-B077-4AF9-8524-13E9E6003232}" presName="dummyConnPt" presStyleCnt="0"/>
      <dgm:spPr/>
    </dgm:pt>
    <dgm:pt modelId="{B0EA7780-7A0A-4238-BE3B-2C967BD68706}" type="pres">
      <dgm:prSet presAssocID="{3BEDAE63-B077-4AF9-8524-13E9E6003232}" presName="node" presStyleLbl="node1" presStyleIdx="3" presStyleCnt="5" custScaleX="133078">
        <dgm:presLayoutVars>
          <dgm:bulletEnabled val="1"/>
        </dgm:presLayoutVars>
      </dgm:prSet>
      <dgm:spPr/>
    </dgm:pt>
    <dgm:pt modelId="{F192A184-C12C-4E21-A5B1-1D2970114536}" type="pres">
      <dgm:prSet presAssocID="{EE18EE68-5507-4475-B311-1B2C51CE2166}" presName="sibTrans" presStyleLbl="bgSibTrans2D1" presStyleIdx="3" presStyleCnt="4"/>
      <dgm:spPr/>
    </dgm:pt>
    <dgm:pt modelId="{02A6A7E5-2C6C-4AF2-8BAD-1039448CDF6D}" type="pres">
      <dgm:prSet presAssocID="{1E16924A-4491-4E8A-B35B-A43888A03167}" presName="compNode" presStyleCnt="0"/>
      <dgm:spPr/>
    </dgm:pt>
    <dgm:pt modelId="{A57B8302-81E0-44D5-8624-AC661BE52E39}" type="pres">
      <dgm:prSet presAssocID="{1E16924A-4491-4E8A-B35B-A43888A03167}" presName="dummyConnPt" presStyleCnt="0"/>
      <dgm:spPr/>
    </dgm:pt>
    <dgm:pt modelId="{16636F90-292B-404C-934C-2BCC55F22397}" type="pres">
      <dgm:prSet presAssocID="{1E16924A-4491-4E8A-B35B-A43888A03167}" presName="node" presStyleLbl="node1" presStyleIdx="4" presStyleCnt="5" custScaleX="138993">
        <dgm:presLayoutVars>
          <dgm:bulletEnabled val="1"/>
        </dgm:presLayoutVars>
      </dgm:prSet>
      <dgm:spPr/>
    </dgm:pt>
  </dgm:ptLst>
  <dgm:cxnLst>
    <dgm:cxn modelId="{3AFD0501-091E-4310-954F-2170B91B631B}" type="presOf" srcId="{1BC65DD3-9F43-411C-B7E7-3D6B54C4BB70}" destId="{C1D5EB47-7F9F-444E-B140-81D0735289DD}" srcOrd="0" destOrd="0" presId="urn:microsoft.com/office/officeart/2005/8/layout/bProcess4"/>
    <dgm:cxn modelId="{9B663613-56F1-433C-8925-5CDF55938889}" type="presOf" srcId="{F4B0640B-29C1-4E2A-AAB2-C5C5852D658F}" destId="{D906BD10-2183-4BBC-90A1-EA35A8126892}" srcOrd="0" destOrd="0" presId="urn:microsoft.com/office/officeart/2005/8/layout/bProcess4"/>
    <dgm:cxn modelId="{2B78BA19-D853-4E7C-A251-06D5A10F30BE}" srcId="{D2A6804E-3A85-439B-A0DD-060B5403E14A}" destId="{E84C34D5-EC1C-48B7-90C3-14D8E1583D95}" srcOrd="1" destOrd="0" parTransId="{64EFD6CA-E3A6-4BCE-89CB-1707FE50EADA}" sibTransId="{40B6CB3B-B9CF-43A5-B30E-DAD3FBAB1108}"/>
    <dgm:cxn modelId="{E4D5191E-379B-4E8E-903F-11CE27036AA4}" srcId="{D2A6804E-3A85-439B-A0DD-060B5403E14A}" destId="{3BEDAE63-B077-4AF9-8524-13E9E6003232}" srcOrd="3" destOrd="0" parTransId="{58285400-E561-458D-A763-38C5DB1CC1A8}" sibTransId="{EE18EE68-5507-4475-B311-1B2C51CE2166}"/>
    <dgm:cxn modelId="{918EA363-52CF-44BF-AA1B-E21AD60EF833}" type="presOf" srcId="{D2A6804E-3A85-439B-A0DD-060B5403E14A}" destId="{03FD2F88-1232-4116-BA68-6DA7777D18B6}" srcOrd="0" destOrd="0" presId="urn:microsoft.com/office/officeart/2005/8/layout/bProcess4"/>
    <dgm:cxn modelId="{FDF4AD66-83F8-49DF-A5E0-62FD1E7DA361}" srcId="{D2A6804E-3A85-439B-A0DD-060B5403E14A}" destId="{1BC65DD3-9F43-411C-B7E7-3D6B54C4BB70}" srcOrd="2" destOrd="0" parTransId="{ADD5C6A0-DEB8-4E05-AFA8-37F394B1BF8F}" sibTransId="{F544AE41-1FFB-4470-84CC-1CBE029E3998}"/>
    <dgm:cxn modelId="{FE827E47-50FC-4DC5-8A6B-D5B9DDAC7B96}" srcId="{D2A6804E-3A85-439B-A0DD-060B5403E14A}" destId="{1E16924A-4491-4E8A-B35B-A43888A03167}" srcOrd="4" destOrd="0" parTransId="{EC688C11-43A4-4917-9426-DD499DF30DC9}" sibTransId="{762938A2-F452-439C-9AA5-79BDEB413795}"/>
    <dgm:cxn modelId="{3E7FCF50-B265-4CD7-8FA8-5ACFA6506E29}" type="presOf" srcId="{1E16924A-4491-4E8A-B35B-A43888A03167}" destId="{16636F90-292B-404C-934C-2BCC55F22397}" srcOrd="0" destOrd="0" presId="urn:microsoft.com/office/officeart/2005/8/layout/bProcess4"/>
    <dgm:cxn modelId="{16415A84-715A-4BF9-9B83-703A08DF7B7F}" type="presOf" srcId="{EE18EE68-5507-4475-B311-1B2C51CE2166}" destId="{F192A184-C12C-4E21-A5B1-1D2970114536}" srcOrd="0" destOrd="0" presId="urn:microsoft.com/office/officeart/2005/8/layout/bProcess4"/>
    <dgm:cxn modelId="{FA1DEB86-24A6-4B5A-AA96-99D36F8D1BE6}" srcId="{D2A6804E-3A85-439B-A0DD-060B5403E14A}" destId="{4377FCB1-39CC-492F-852C-83056BB48C89}" srcOrd="0" destOrd="0" parTransId="{0061DDAC-1D62-45FF-BE7C-105B0295411A}" sibTransId="{F4B0640B-29C1-4E2A-AAB2-C5C5852D658F}"/>
    <dgm:cxn modelId="{B4829592-AB42-4B17-A327-033C2516526C}" type="presOf" srcId="{4377FCB1-39CC-492F-852C-83056BB48C89}" destId="{B592C4AE-1F92-4BB2-9BC4-BBDDBBD7109A}" srcOrd="0" destOrd="0" presId="urn:microsoft.com/office/officeart/2005/8/layout/bProcess4"/>
    <dgm:cxn modelId="{1C777F9F-7A67-4958-9771-007FA86154B4}" type="presOf" srcId="{F544AE41-1FFB-4470-84CC-1CBE029E3998}" destId="{EEB6D9F6-CA8D-4E35-BA70-6FF7933E17A5}" srcOrd="0" destOrd="0" presId="urn:microsoft.com/office/officeart/2005/8/layout/bProcess4"/>
    <dgm:cxn modelId="{434C6BD0-F567-4A32-9DCE-80CE94AFDE60}" type="presOf" srcId="{E84C34D5-EC1C-48B7-90C3-14D8E1583D95}" destId="{A412AAE6-1372-40A9-A77D-EF689FE687A6}" srcOrd="0" destOrd="0" presId="urn:microsoft.com/office/officeart/2005/8/layout/bProcess4"/>
    <dgm:cxn modelId="{3FAE58DB-4656-4326-8B58-C4E6A4FFAF9D}" type="presOf" srcId="{3BEDAE63-B077-4AF9-8524-13E9E6003232}" destId="{B0EA7780-7A0A-4238-BE3B-2C967BD68706}" srcOrd="0" destOrd="0" presId="urn:microsoft.com/office/officeart/2005/8/layout/bProcess4"/>
    <dgm:cxn modelId="{B1B120FD-7262-4468-9E64-19C5D177415C}" type="presOf" srcId="{40B6CB3B-B9CF-43A5-B30E-DAD3FBAB1108}" destId="{C5BEC952-C397-4BF6-8A7A-FA22C49E76AF}" srcOrd="0" destOrd="0" presId="urn:microsoft.com/office/officeart/2005/8/layout/bProcess4"/>
    <dgm:cxn modelId="{7AE2913A-C6DA-4F71-8687-C38E186332AF}" type="presParOf" srcId="{03FD2F88-1232-4116-BA68-6DA7777D18B6}" destId="{65D7E94F-516F-449B-8B29-F245A790C0DF}" srcOrd="0" destOrd="0" presId="urn:microsoft.com/office/officeart/2005/8/layout/bProcess4"/>
    <dgm:cxn modelId="{0317BEF0-9D88-4AB5-94DC-38B805D9EABF}" type="presParOf" srcId="{65D7E94F-516F-449B-8B29-F245A790C0DF}" destId="{B7FB1F41-1086-4958-8C5C-D08C71F352A9}" srcOrd="0" destOrd="0" presId="urn:microsoft.com/office/officeart/2005/8/layout/bProcess4"/>
    <dgm:cxn modelId="{1385E71A-5FFF-4DC8-BC45-507B5E3A1D50}" type="presParOf" srcId="{65D7E94F-516F-449B-8B29-F245A790C0DF}" destId="{B592C4AE-1F92-4BB2-9BC4-BBDDBBD7109A}" srcOrd="1" destOrd="0" presId="urn:microsoft.com/office/officeart/2005/8/layout/bProcess4"/>
    <dgm:cxn modelId="{50F31D27-ED50-4A4E-AECB-7AAA951E63D9}" type="presParOf" srcId="{03FD2F88-1232-4116-BA68-6DA7777D18B6}" destId="{D906BD10-2183-4BBC-90A1-EA35A8126892}" srcOrd="1" destOrd="0" presId="urn:microsoft.com/office/officeart/2005/8/layout/bProcess4"/>
    <dgm:cxn modelId="{8138BDF4-FB6B-493B-9506-01084E13DF2A}" type="presParOf" srcId="{03FD2F88-1232-4116-BA68-6DA7777D18B6}" destId="{242FD1DD-593A-4C3F-B9E5-F65F25EF260E}" srcOrd="2" destOrd="0" presId="urn:microsoft.com/office/officeart/2005/8/layout/bProcess4"/>
    <dgm:cxn modelId="{2F1BAD15-7333-4AEA-88C9-D0D4EA3A0CCD}" type="presParOf" srcId="{242FD1DD-593A-4C3F-B9E5-F65F25EF260E}" destId="{2C6CBE95-CC30-423B-98C1-5A83E0CEC622}" srcOrd="0" destOrd="0" presId="urn:microsoft.com/office/officeart/2005/8/layout/bProcess4"/>
    <dgm:cxn modelId="{7B735588-FDA4-4019-BCF3-F8BD81CC4760}" type="presParOf" srcId="{242FD1DD-593A-4C3F-B9E5-F65F25EF260E}" destId="{A412AAE6-1372-40A9-A77D-EF689FE687A6}" srcOrd="1" destOrd="0" presId="urn:microsoft.com/office/officeart/2005/8/layout/bProcess4"/>
    <dgm:cxn modelId="{8801927D-162A-45FD-95D7-818BA65F2BFC}" type="presParOf" srcId="{03FD2F88-1232-4116-BA68-6DA7777D18B6}" destId="{C5BEC952-C397-4BF6-8A7A-FA22C49E76AF}" srcOrd="3" destOrd="0" presId="urn:microsoft.com/office/officeart/2005/8/layout/bProcess4"/>
    <dgm:cxn modelId="{F969A3D6-4AEC-4B34-A67F-96849CFD21C0}" type="presParOf" srcId="{03FD2F88-1232-4116-BA68-6DA7777D18B6}" destId="{94F43CF9-11BA-4DD7-AAFF-F4009C25F60F}" srcOrd="4" destOrd="0" presId="urn:microsoft.com/office/officeart/2005/8/layout/bProcess4"/>
    <dgm:cxn modelId="{17817B1A-F5FA-46EE-86BA-8CAC8C6157C9}" type="presParOf" srcId="{94F43CF9-11BA-4DD7-AAFF-F4009C25F60F}" destId="{FC277A1E-CF39-4D67-9945-7A9B04C2F731}" srcOrd="0" destOrd="0" presId="urn:microsoft.com/office/officeart/2005/8/layout/bProcess4"/>
    <dgm:cxn modelId="{461710D7-F244-44C6-8351-4E759AE6BD52}" type="presParOf" srcId="{94F43CF9-11BA-4DD7-AAFF-F4009C25F60F}" destId="{C1D5EB47-7F9F-444E-B140-81D0735289DD}" srcOrd="1" destOrd="0" presId="urn:microsoft.com/office/officeart/2005/8/layout/bProcess4"/>
    <dgm:cxn modelId="{71F20193-E5F5-41C6-86A1-2C91C0EBEB20}" type="presParOf" srcId="{03FD2F88-1232-4116-BA68-6DA7777D18B6}" destId="{EEB6D9F6-CA8D-4E35-BA70-6FF7933E17A5}" srcOrd="5" destOrd="0" presId="urn:microsoft.com/office/officeart/2005/8/layout/bProcess4"/>
    <dgm:cxn modelId="{09F7872C-D1F3-4D20-9DC6-7A44A49D141A}" type="presParOf" srcId="{03FD2F88-1232-4116-BA68-6DA7777D18B6}" destId="{4168ABC3-A0CA-4855-A709-5EA7D15611A3}" srcOrd="6" destOrd="0" presId="urn:microsoft.com/office/officeart/2005/8/layout/bProcess4"/>
    <dgm:cxn modelId="{6AC7199C-A9BF-487C-AD14-BD4AEAB4B041}" type="presParOf" srcId="{4168ABC3-A0CA-4855-A709-5EA7D15611A3}" destId="{0EB80653-1DF2-4EBA-831A-531422A7BBD9}" srcOrd="0" destOrd="0" presId="urn:microsoft.com/office/officeart/2005/8/layout/bProcess4"/>
    <dgm:cxn modelId="{88D13DBC-08BF-487E-A9C2-8DDCC96E1725}" type="presParOf" srcId="{4168ABC3-A0CA-4855-A709-5EA7D15611A3}" destId="{B0EA7780-7A0A-4238-BE3B-2C967BD68706}" srcOrd="1" destOrd="0" presId="urn:microsoft.com/office/officeart/2005/8/layout/bProcess4"/>
    <dgm:cxn modelId="{B1BA6D8A-46B1-43BA-9D0B-F53AF30E0B41}" type="presParOf" srcId="{03FD2F88-1232-4116-BA68-6DA7777D18B6}" destId="{F192A184-C12C-4E21-A5B1-1D2970114536}" srcOrd="7" destOrd="0" presId="urn:microsoft.com/office/officeart/2005/8/layout/bProcess4"/>
    <dgm:cxn modelId="{0CCA7143-0564-4365-857A-7F17849A0E20}" type="presParOf" srcId="{03FD2F88-1232-4116-BA68-6DA7777D18B6}" destId="{02A6A7E5-2C6C-4AF2-8BAD-1039448CDF6D}" srcOrd="8" destOrd="0" presId="urn:microsoft.com/office/officeart/2005/8/layout/bProcess4"/>
    <dgm:cxn modelId="{01BFC6C2-DCF7-4B13-B7AF-C4B11FC19525}" type="presParOf" srcId="{02A6A7E5-2C6C-4AF2-8BAD-1039448CDF6D}" destId="{A57B8302-81E0-44D5-8624-AC661BE52E39}" srcOrd="0" destOrd="0" presId="urn:microsoft.com/office/officeart/2005/8/layout/bProcess4"/>
    <dgm:cxn modelId="{506D67AC-DDBC-4F00-80D8-4126B564B46C}" type="presParOf" srcId="{02A6A7E5-2C6C-4AF2-8BAD-1039448CDF6D}" destId="{16636F90-292B-404C-934C-2BCC55F22397}"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D3DFD-67C0-4FA3-B205-5F428B12CAB1}">
      <dsp:nvSpPr>
        <dsp:cNvPr id="0" name=""/>
        <dsp:cNvSpPr/>
      </dsp:nvSpPr>
      <dsp:spPr>
        <a:xfrm>
          <a:off x="-143470" y="1936768"/>
          <a:ext cx="3809898" cy="1665719"/>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II. Outbound Mobility.</a:t>
          </a:r>
        </a:p>
      </dsp:txBody>
      <dsp:txXfrm>
        <a:off x="414477" y="2180707"/>
        <a:ext cx="2694004" cy="1177841"/>
      </dsp:txXfrm>
    </dsp:sp>
    <dsp:sp modelId="{D57B7BC5-2D20-4289-BA15-5FAAEA6BBF64}">
      <dsp:nvSpPr>
        <dsp:cNvPr id="0" name=""/>
        <dsp:cNvSpPr/>
      </dsp:nvSpPr>
      <dsp:spPr>
        <a:xfrm>
          <a:off x="501753" y="419662"/>
          <a:ext cx="4991755" cy="1792272"/>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 Strategies and Management of Mobility </a:t>
          </a:r>
          <a:r>
            <a:rPr lang="en-US" sz="2500" kern="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Programmes</a:t>
          </a:r>
          <a:endParaRPr lang="en-US" sz="2500" kern="1200" dirty="0"/>
        </a:p>
      </dsp:txBody>
      <dsp:txXfrm>
        <a:off x="1232779" y="682134"/>
        <a:ext cx="3529703" cy="1267328"/>
      </dsp:txXfrm>
    </dsp:sp>
    <dsp:sp modelId="{37CEEC5C-1C46-4440-B13D-E7F872D30CEC}">
      <dsp:nvSpPr>
        <dsp:cNvPr id="0" name=""/>
        <dsp:cNvSpPr/>
      </dsp:nvSpPr>
      <dsp:spPr>
        <a:xfrm>
          <a:off x="2710542" y="2048974"/>
          <a:ext cx="3475569" cy="1687326"/>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chemeClr val="tx1"/>
              </a:solidFill>
            </a:rPr>
            <a:t>III. Inbound Mobility</a:t>
          </a:r>
        </a:p>
      </dsp:txBody>
      <dsp:txXfrm>
        <a:off x="3219527" y="2296077"/>
        <a:ext cx="2457599" cy="1193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1DD0-1AB4-4AD8-954A-BE742EB755A5}">
      <dsp:nvSpPr>
        <dsp:cNvPr id="0" name=""/>
        <dsp:cNvSpPr/>
      </dsp:nvSpPr>
      <dsp:spPr>
        <a:xfrm rot="5400000">
          <a:off x="49189" y="1211729"/>
          <a:ext cx="918629"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D6E851-34E7-4E14-A709-D2C3FF31B2A9}">
      <dsp:nvSpPr>
        <dsp:cNvPr id="0" name=""/>
        <dsp:cNvSpPr/>
      </dsp:nvSpPr>
      <dsp:spPr>
        <a:xfrm>
          <a:off x="1480" y="623575"/>
          <a:ext cx="1747830" cy="739389"/>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structure of the IRO</a:t>
          </a:r>
          <a:endParaRPr lang="en-US" sz="2000" b="1" kern="1200" dirty="0">
            <a:solidFill>
              <a:schemeClr val="tx1"/>
            </a:solidFill>
          </a:endParaRPr>
        </a:p>
      </dsp:txBody>
      <dsp:txXfrm>
        <a:off x="23136" y="645231"/>
        <a:ext cx="1704518" cy="696077"/>
      </dsp:txXfrm>
    </dsp:sp>
    <dsp:sp modelId="{AB2F7D8A-59B6-4339-B537-FFA6422487E7}">
      <dsp:nvSpPr>
        <dsp:cNvPr id="0" name=""/>
        <dsp:cNvSpPr/>
      </dsp:nvSpPr>
      <dsp:spPr>
        <a:xfrm rot="5400000">
          <a:off x="49189" y="2135966"/>
          <a:ext cx="918629"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86F196-BB15-49B2-9580-E8EC5AEB1BE6}">
      <dsp:nvSpPr>
        <dsp:cNvPr id="0" name=""/>
        <dsp:cNvSpPr/>
      </dsp:nvSpPr>
      <dsp:spPr>
        <a:xfrm>
          <a:off x="18930" y="1547812"/>
          <a:ext cx="1712930" cy="739389"/>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Role of IRO</a:t>
          </a:r>
          <a:endParaRPr lang="en-US" sz="2000" b="1" kern="1200" dirty="0">
            <a:solidFill>
              <a:schemeClr val="tx1"/>
            </a:solidFill>
          </a:endParaRPr>
        </a:p>
      </dsp:txBody>
      <dsp:txXfrm>
        <a:off x="40586" y="1569468"/>
        <a:ext cx="1669618" cy="696077"/>
      </dsp:txXfrm>
    </dsp:sp>
    <dsp:sp modelId="{2D194C8C-E540-41C7-9828-C3304B7F72D1}">
      <dsp:nvSpPr>
        <dsp:cNvPr id="0" name=""/>
        <dsp:cNvSpPr/>
      </dsp:nvSpPr>
      <dsp:spPr>
        <a:xfrm rot="5400000">
          <a:off x="49189" y="3060202"/>
          <a:ext cx="918629"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415577-CA0D-4D2E-99F1-01BE139AB73B}">
      <dsp:nvSpPr>
        <dsp:cNvPr id="0" name=""/>
        <dsp:cNvSpPr/>
      </dsp:nvSpPr>
      <dsp:spPr>
        <a:xfrm>
          <a:off x="18930" y="2472049"/>
          <a:ext cx="1712930" cy="739389"/>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Competency of IRO</a:t>
          </a:r>
          <a:endParaRPr lang="en-US" sz="2000" b="1" kern="1200" dirty="0">
            <a:solidFill>
              <a:schemeClr val="tx1"/>
            </a:solidFill>
          </a:endParaRPr>
        </a:p>
      </dsp:txBody>
      <dsp:txXfrm>
        <a:off x="40586" y="2493705"/>
        <a:ext cx="1669618" cy="696077"/>
      </dsp:txXfrm>
    </dsp:sp>
    <dsp:sp modelId="{294D1A9D-1744-490E-A80B-0494A616C868}">
      <dsp:nvSpPr>
        <dsp:cNvPr id="0" name=""/>
        <dsp:cNvSpPr/>
      </dsp:nvSpPr>
      <dsp:spPr>
        <a:xfrm>
          <a:off x="512401" y="3522321"/>
          <a:ext cx="2698358"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9EA1DF-693D-433A-8CF0-EB79DDCCF5F8}">
      <dsp:nvSpPr>
        <dsp:cNvPr id="0" name=""/>
        <dsp:cNvSpPr/>
      </dsp:nvSpPr>
      <dsp:spPr>
        <a:xfrm>
          <a:off x="18930" y="3396285"/>
          <a:ext cx="1712930" cy="739389"/>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KPIs for IRO</a:t>
          </a:r>
          <a:endParaRPr lang="en-US" sz="2000" b="1" kern="1200" dirty="0">
            <a:solidFill>
              <a:schemeClr val="tx1"/>
            </a:solidFill>
          </a:endParaRPr>
        </a:p>
      </dsp:txBody>
      <dsp:txXfrm>
        <a:off x="40586" y="3417941"/>
        <a:ext cx="1669618" cy="696077"/>
      </dsp:txXfrm>
    </dsp:sp>
    <dsp:sp modelId="{5B7F0969-89CA-427C-A05F-1FDB7F722775}">
      <dsp:nvSpPr>
        <dsp:cNvPr id="0" name=""/>
        <dsp:cNvSpPr/>
      </dsp:nvSpPr>
      <dsp:spPr>
        <a:xfrm rot="16200000">
          <a:off x="2757437" y="3060202"/>
          <a:ext cx="918629"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FCBCB9-0D9B-4793-B29B-DFA45132FD78}">
      <dsp:nvSpPr>
        <dsp:cNvPr id="0" name=""/>
        <dsp:cNvSpPr/>
      </dsp:nvSpPr>
      <dsp:spPr>
        <a:xfrm>
          <a:off x="2266753" y="3396285"/>
          <a:ext cx="2633778" cy="739389"/>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Quality Insurance System</a:t>
          </a:r>
          <a:endParaRPr lang="en-GB" sz="24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dsp:txBody>
      <dsp:txXfrm>
        <a:off x="2288409" y="3417941"/>
        <a:ext cx="2590466" cy="696077"/>
      </dsp:txXfrm>
    </dsp:sp>
    <dsp:sp modelId="{4B91FE06-EE9B-4CB9-BE2B-7440DBECB151}">
      <dsp:nvSpPr>
        <dsp:cNvPr id="0" name=""/>
        <dsp:cNvSpPr/>
      </dsp:nvSpPr>
      <dsp:spPr>
        <a:xfrm rot="16200000">
          <a:off x="2757437" y="2135966"/>
          <a:ext cx="918629"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724831-4358-454C-9AD8-FBCBF404B42B}">
      <dsp:nvSpPr>
        <dsp:cNvPr id="0" name=""/>
        <dsp:cNvSpPr/>
      </dsp:nvSpPr>
      <dsp:spPr>
        <a:xfrm>
          <a:off x="2336767" y="2472049"/>
          <a:ext cx="2493750" cy="739389"/>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u="none" strike="noStrike" kern="1200" baseline="0" dirty="0">
              <a:latin typeface="Times New Roman" panose="02020603050405020304" pitchFamily="18" charset="0"/>
              <a:cs typeface="Times New Roman" panose="02020603050405020304" pitchFamily="18" charset="0"/>
            </a:rPr>
            <a:t>University Strategic Plan for IM</a:t>
          </a:r>
          <a:endParaRPr lang="en-US" sz="2000" b="1" kern="1200" dirty="0">
            <a:latin typeface="Times New Roman" panose="02020603050405020304" pitchFamily="18" charset="0"/>
            <a:cs typeface="Times New Roman" panose="02020603050405020304" pitchFamily="18" charset="0"/>
          </a:endParaRPr>
        </a:p>
      </dsp:txBody>
      <dsp:txXfrm>
        <a:off x="2358423" y="2493705"/>
        <a:ext cx="2450438" cy="696077"/>
      </dsp:txXfrm>
    </dsp:sp>
    <dsp:sp modelId="{1CFDF1F8-8315-4169-8C25-16D9C5234D12}">
      <dsp:nvSpPr>
        <dsp:cNvPr id="0" name=""/>
        <dsp:cNvSpPr/>
      </dsp:nvSpPr>
      <dsp:spPr>
        <a:xfrm rot="16200000">
          <a:off x="2757437" y="1211729"/>
          <a:ext cx="918629"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0D45C4-43D1-40AA-A738-8823F9E527FE}">
      <dsp:nvSpPr>
        <dsp:cNvPr id="0" name=""/>
        <dsp:cNvSpPr/>
      </dsp:nvSpPr>
      <dsp:spPr>
        <a:xfrm>
          <a:off x="2328769" y="1547812"/>
          <a:ext cx="2509746" cy="739389"/>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University Policies on Internationalization</a:t>
          </a:r>
          <a:endParaRPr lang="en-US" sz="2000" b="1" kern="1200" dirty="0">
            <a:solidFill>
              <a:schemeClr val="tx1"/>
            </a:solidFill>
          </a:endParaRPr>
        </a:p>
      </dsp:txBody>
      <dsp:txXfrm>
        <a:off x="2350425" y="1569468"/>
        <a:ext cx="2466434" cy="696077"/>
      </dsp:txXfrm>
    </dsp:sp>
    <dsp:sp modelId="{FEED661A-8684-44FB-BECE-34E8C24AF1D8}">
      <dsp:nvSpPr>
        <dsp:cNvPr id="0" name=""/>
        <dsp:cNvSpPr/>
      </dsp:nvSpPr>
      <dsp:spPr>
        <a:xfrm>
          <a:off x="3223248" y="749611"/>
          <a:ext cx="3068345"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262FC8-49C8-48DF-BBBD-F2EFE8E4FC13}">
      <dsp:nvSpPr>
        <dsp:cNvPr id="0" name=""/>
        <dsp:cNvSpPr/>
      </dsp:nvSpPr>
      <dsp:spPr>
        <a:xfrm>
          <a:off x="2155974" y="623575"/>
          <a:ext cx="2855336" cy="739389"/>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ea typeface="Calibri" panose="020F0502020204030204" pitchFamily="34" charset="0"/>
              <a:cs typeface="Times New Roman" panose="02020603050405020304" pitchFamily="18" charset="0"/>
            </a:rPr>
            <a:t>Strategies </a:t>
          </a:r>
          <a:r>
            <a:rPr lang="en-US" sz="2000" b="1" kern="1200">
              <a:latin typeface="Times New Roman" panose="02020603050405020304" pitchFamily="18" charset="0"/>
              <a:ea typeface="Calibri" panose="020F0502020204030204" pitchFamily="34" charset="0"/>
              <a:cs typeface="Times New Roman" panose="02020603050405020304" pitchFamily="18" charset="0"/>
            </a:rPr>
            <a:t>for Students </a:t>
          </a:r>
          <a:r>
            <a:rPr lang="en-US" sz="2000" b="1" kern="1200" dirty="0">
              <a:latin typeface="Times New Roman" panose="02020603050405020304" pitchFamily="18" charset="0"/>
              <a:ea typeface="Calibri" panose="020F0502020204030204" pitchFamily="34" charset="0"/>
              <a:cs typeface="Times New Roman" panose="02020603050405020304" pitchFamily="18" charset="0"/>
            </a:rPr>
            <a:t>and Staff Mobility </a:t>
          </a:r>
          <a:r>
            <a:rPr lang="en-US" sz="2000" b="1" kern="1200" dirty="0" err="1">
              <a:latin typeface="Times New Roman" panose="02020603050405020304" pitchFamily="18" charset="0"/>
              <a:ea typeface="Calibri" panose="020F0502020204030204" pitchFamily="34" charset="0"/>
              <a:cs typeface="Times New Roman" panose="02020603050405020304" pitchFamily="18" charset="0"/>
            </a:rPr>
            <a:t>Programmes</a:t>
          </a:r>
          <a:endParaRPr lang="en-US" sz="2000" b="1" kern="1200" dirty="0"/>
        </a:p>
      </dsp:txBody>
      <dsp:txXfrm>
        <a:off x="2177630" y="645231"/>
        <a:ext cx="2812024" cy="696077"/>
      </dsp:txXfrm>
    </dsp:sp>
    <dsp:sp modelId="{0D25777E-D648-4EF1-86A7-47F30AD0B57C}">
      <dsp:nvSpPr>
        <dsp:cNvPr id="0" name=""/>
        <dsp:cNvSpPr/>
      </dsp:nvSpPr>
      <dsp:spPr>
        <a:xfrm rot="5400000">
          <a:off x="5837813" y="1211729"/>
          <a:ext cx="918629" cy="110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02455F-453F-477E-9D42-AC8FBC6CCB41}">
      <dsp:nvSpPr>
        <dsp:cNvPr id="0" name=""/>
        <dsp:cNvSpPr/>
      </dsp:nvSpPr>
      <dsp:spPr>
        <a:xfrm>
          <a:off x="5447834" y="623575"/>
          <a:ext cx="2432369" cy="739389"/>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Times New Roman" panose="02020603050405020304" pitchFamily="18" charset="0"/>
              <a:ea typeface="Calibri" panose="020F0502020204030204" pitchFamily="34" charset="0"/>
              <a:cs typeface="Times New Roman" panose="02020603050405020304" pitchFamily="18" charset="0"/>
            </a:rPr>
            <a:t>Enhancing Internationalization</a:t>
          </a:r>
          <a:endParaRPr lang="en-US" sz="2000" b="1" kern="1200" dirty="0"/>
        </a:p>
      </dsp:txBody>
      <dsp:txXfrm>
        <a:off x="5469490" y="645231"/>
        <a:ext cx="2389057" cy="696077"/>
      </dsp:txXfrm>
    </dsp:sp>
    <dsp:sp modelId="{9706DADF-58FA-41F6-8CD0-2C7F508AD3D7}">
      <dsp:nvSpPr>
        <dsp:cNvPr id="0" name=""/>
        <dsp:cNvSpPr/>
      </dsp:nvSpPr>
      <dsp:spPr>
        <a:xfrm>
          <a:off x="5417975" y="1547812"/>
          <a:ext cx="2492087" cy="739389"/>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b="1" kern="1200" dirty="0">
              <a:latin typeface="Times New Roman" panose="02020603050405020304" pitchFamily="18" charset="0"/>
              <a:ea typeface="Calibri" panose="020F0502020204030204" pitchFamily="34" charset="0"/>
              <a:cs typeface="Times New Roman" panose="02020603050405020304" pitchFamily="18" charset="0"/>
            </a:rPr>
            <a:t>Credits </a:t>
          </a:r>
          <a:r>
            <a:rPr lang="en-GB" sz="2000" b="1" kern="1200" dirty="0" err="1">
              <a:latin typeface="Times New Roman" panose="02020603050405020304" pitchFamily="18" charset="0"/>
              <a:ea typeface="Calibri" panose="020F0502020204030204" pitchFamily="34" charset="0"/>
              <a:cs typeface="Times New Roman" panose="02020603050405020304" pitchFamily="18" charset="0"/>
            </a:rPr>
            <a:t>Trasfer</a:t>
          </a:r>
          <a:r>
            <a:rPr lang="en-GB" sz="2000" b="1" kern="1200" dirty="0">
              <a:latin typeface="Times New Roman" panose="02020603050405020304" pitchFamily="18" charset="0"/>
              <a:ea typeface="Calibri" panose="020F0502020204030204" pitchFamily="34" charset="0"/>
              <a:cs typeface="Times New Roman" panose="02020603050405020304" pitchFamily="18" charset="0"/>
            </a:rPr>
            <a:t> Policy.</a:t>
          </a:r>
          <a:endParaRPr lang="en-US" sz="2000" b="1" kern="1200" dirty="0"/>
        </a:p>
      </dsp:txBody>
      <dsp:txXfrm>
        <a:off x="5439631" y="1569468"/>
        <a:ext cx="2448775" cy="696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0BF22-301C-4AC7-A32D-5CED442F4222}">
      <dsp:nvSpPr>
        <dsp:cNvPr id="0" name=""/>
        <dsp:cNvSpPr/>
      </dsp:nvSpPr>
      <dsp:spPr>
        <a:xfrm>
          <a:off x="3434991" y="611402"/>
          <a:ext cx="469104" cy="91440"/>
        </a:xfrm>
        <a:custGeom>
          <a:avLst/>
          <a:gdLst/>
          <a:ahLst/>
          <a:cxnLst/>
          <a:rect l="0" t="0" r="0" b="0"/>
          <a:pathLst>
            <a:path>
              <a:moveTo>
                <a:pt x="0" y="45720"/>
              </a:moveTo>
              <a:lnTo>
                <a:pt x="469104"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7051" y="654621"/>
        <a:ext cx="24985" cy="5001"/>
      </dsp:txXfrm>
    </dsp:sp>
    <dsp:sp modelId="{C9B59A66-8310-46C7-A4B1-760891BC0702}">
      <dsp:nvSpPr>
        <dsp:cNvPr id="0" name=""/>
        <dsp:cNvSpPr/>
      </dsp:nvSpPr>
      <dsp:spPr>
        <a:xfrm>
          <a:off x="419469" y="5334"/>
          <a:ext cx="3017322" cy="1303576"/>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u="none" strike="noStrike" kern="1200" baseline="0" dirty="0">
              <a:latin typeface="Times New Roman" panose="02020603050405020304" pitchFamily="18" charset="0"/>
              <a:cs typeface="Times New Roman" panose="02020603050405020304" pitchFamily="18" charset="0"/>
            </a:rPr>
            <a:t>Infrastructure Development</a:t>
          </a:r>
          <a:endParaRPr lang="en-US" sz="2400" b="1" kern="1200" dirty="0">
            <a:solidFill>
              <a:schemeClr val="tx1"/>
            </a:solidFill>
          </a:endParaRPr>
        </a:p>
      </dsp:txBody>
      <dsp:txXfrm>
        <a:off x="419469" y="5334"/>
        <a:ext cx="3017322" cy="1303576"/>
      </dsp:txXfrm>
    </dsp:sp>
    <dsp:sp modelId="{6DB8702B-102A-4AFF-BFB4-9BCE73B0E1B4}">
      <dsp:nvSpPr>
        <dsp:cNvPr id="0" name=""/>
        <dsp:cNvSpPr/>
      </dsp:nvSpPr>
      <dsp:spPr>
        <a:xfrm>
          <a:off x="1974049" y="1307110"/>
          <a:ext cx="3620899" cy="469104"/>
        </a:xfrm>
        <a:custGeom>
          <a:avLst/>
          <a:gdLst/>
          <a:ahLst/>
          <a:cxnLst/>
          <a:rect l="0" t="0" r="0" b="0"/>
          <a:pathLst>
            <a:path>
              <a:moveTo>
                <a:pt x="3620899" y="0"/>
              </a:moveTo>
              <a:lnTo>
                <a:pt x="3620899" y="251652"/>
              </a:lnTo>
              <a:lnTo>
                <a:pt x="0" y="251652"/>
              </a:lnTo>
              <a:lnTo>
                <a:pt x="0" y="469104"/>
              </a:lnTo>
            </a:path>
          </a:pathLst>
        </a:custGeom>
        <a:noFill/>
        <a:ln w="6350" cap="flat" cmpd="sng" algn="ctr">
          <a:solidFill>
            <a:schemeClr val="accent2">
              <a:hueOff val="1591615"/>
              <a:satOff val="2700"/>
              <a:lumOff val="-98"/>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3118" y="1539161"/>
        <a:ext cx="182760" cy="5001"/>
      </dsp:txXfrm>
    </dsp:sp>
    <dsp:sp modelId="{6917174B-6692-41E2-B72A-85760B8381E9}">
      <dsp:nvSpPr>
        <dsp:cNvPr id="0" name=""/>
        <dsp:cNvSpPr/>
      </dsp:nvSpPr>
      <dsp:spPr>
        <a:xfrm>
          <a:off x="3936496" y="5334"/>
          <a:ext cx="3316905" cy="1303576"/>
        </a:xfrm>
        <a:prstGeom prst="rect">
          <a:avLst/>
        </a:prstGeom>
        <a:solidFill>
          <a:schemeClr val="accent2">
            <a:hueOff val="1273292"/>
            <a:satOff val="2160"/>
            <a:lumOff val="-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u="none" strike="noStrike" kern="1200" baseline="0" dirty="0">
              <a:solidFill>
                <a:schemeClr val="tx1"/>
              </a:solidFill>
              <a:latin typeface="Times New Roman" panose="02020603050405020304" pitchFamily="18" charset="0"/>
              <a:cs typeface="Times New Roman" panose="02020603050405020304" pitchFamily="18" charset="0"/>
            </a:rPr>
            <a:t>Alumni Forum </a:t>
          </a:r>
          <a:endParaRPr lang="en-US" sz="2400" b="1" kern="1200" dirty="0">
            <a:solidFill>
              <a:schemeClr val="tx1"/>
            </a:solidFill>
          </a:endParaRPr>
        </a:p>
      </dsp:txBody>
      <dsp:txXfrm>
        <a:off x="3936496" y="5334"/>
        <a:ext cx="3316905" cy="1303576"/>
      </dsp:txXfrm>
    </dsp:sp>
    <dsp:sp modelId="{D625363A-BBDF-46C4-8CA6-D5BFEC3A5417}">
      <dsp:nvSpPr>
        <dsp:cNvPr id="0" name=""/>
        <dsp:cNvSpPr/>
      </dsp:nvSpPr>
      <dsp:spPr>
        <a:xfrm>
          <a:off x="3526828" y="2414682"/>
          <a:ext cx="469104" cy="91440"/>
        </a:xfrm>
        <a:custGeom>
          <a:avLst/>
          <a:gdLst/>
          <a:ahLst/>
          <a:cxnLst/>
          <a:rect l="0" t="0" r="0" b="0"/>
          <a:pathLst>
            <a:path>
              <a:moveTo>
                <a:pt x="0" y="45720"/>
              </a:moveTo>
              <a:lnTo>
                <a:pt x="469104" y="45720"/>
              </a:lnTo>
            </a:path>
          </a:pathLst>
        </a:custGeom>
        <a:noFill/>
        <a:ln w="6350" cap="flat" cmpd="sng" algn="ctr">
          <a:solidFill>
            <a:schemeClr val="accent2">
              <a:hueOff val="3183231"/>
              <a:satOff val="5400"/>
              <a:lumOff val="-196"/>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48888" y="2457901"/>
        <a:ext cx="24985" cy="5001"/>
      </dsp:txXfrm>
    </dsp:sp>
    <dsp:sp modelId="{554D87BC-77DE-49DF-82A1-ECF962A669BE}">
      <dsp:nvSpPr>
        <dsp:cNvPr id="0" name=""/>
        <dsp:cNvSpPr/>
      </dsp:nvSpPr>
      <dsp:spPr>
        <a:xfrm>
          <a:off x="419469" y="1808614"/>
          <a:ext cx="3109159" cy="130357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u="none" strike="noStrike" kern="1200" baseline="0" dirty="0">
              <a:latin typeface="Times New Roman" panose="02020603050405020304" pitchFamily="18" charset="0"/>
              <a:cs typeface="Times New Roman" panose="02020603050405020304" pitchFamily="18" charset="0"/>
            </a:rPr>
            <a:t>Handbooks for Inbound and Outbound Staff and Students;</a:t>
          </a:r>
          <a:endParaRPr lang="en-US" sz="2000" b="1" kern="1200" dirty="0">
            <a:solidFill>
              <a:schemeClr val="tx1"/>
            </a:solidFill>
          </a:endParaRPr>
        </a:p>
      </dsp:txBody>
      <dsp:txXfrm>
        <a:off x="419469" y="1808614"/>
        <a:ext cx="3109159" cy="1303576"/>
      </dsp:txXfrm>
    </dsp:sp>
    <dsp:sp modelId="{67362C18-286E-4666-853A-64B717A7EE29}">
      <dsp:nvSpPr>
        <dsp:cNvPr id="0" name=""/>
        <dsp:cNvSpPr/>
      </dsp:nvSpPr>
      <dsp:spPr>
        <a:xfrm>
          <a:off x="2037402" y="3110390"/>
          <a:ext cx="3642311" cy="469104"/>
        </a:xfrm>
        <a:custGeom>
          <a:avLst/>
          <a:gdLst/>
          <a:ahLst/>
          <a:cxnLst/>
          <a:rect l="0" t="0" r="0" b="0"/>
          <a:pathLst>
            <a:path>
              <a:moveTo>
                <a:pt x="3642311" y="0"/>
              </a:moveTo>
              <a:lnTo>
                <a:pt x="3642311" y="251652"/>
              </a:lnTo>
              <a:lnTo>
                <a:pt x="0" y="251652"/>
              </a:lnTo>
              <a:lnTo>
                <a:pt x="0" y="469104"/>
              </a:lnTo>
            </a:path>
          </a:pathLst>
        </a:custGeom>
        <a:noFill/>
        <a:ln w="6350" cap="flat" cmpd="sng" algn="ctr">
          <a:solidFill>
            <a:schemeClr val="accent2">
              <a:hueOff val="4774846"/>
              <a:satOff val="8100"/>
              <a:lumOff val="-294"/>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6647" y="3342441"/>
        <a:ext cx="183821" cy="5001"/>
      </dsp:txXfrm>
    </dsp:sp>
    <dsp:sp modelId="{CA4057B7-EA40-4ED0-98E2-9449C0226559}">
      <dsp:nvSpPr>
        <dsp:cNvPr id="0" name=""/>
        <dsp:cNvSpPr/>
      </dsp:nvSpPr>
      <dsp:spPr>
        <a:xfrm>
          <a:off x="4028333" y="1808614"/>
          <a:ext cx="3302762" cy="1303576"/>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u="none" strike="noStrike" kern="1200" baseline="0" dirty="0">
              <a:latin typeface="Times New Roman" panose="02020603050405020304" pitchFamily="18" charset="0"/>
              <a:cs typeface="Times New Roman" panose="02020603050405020304" pitchFamily="18" charset="0"/>
            </a:rPr>
            <a:t>International Student Association</a:t>
          </a:r>
          <a:endParaRPr lang="en-US" sz="2400" b="1" kern="1200" dirty="0">
            <a:solidFill>
              <a:schemeClr val="tx1"/>
            </a:solidFill>
          </a:endParaRPr>
        </a:p>
      </dsp:txBody>
      <dsp:txXfrm>
        <a:off x="4028333" y="1808614"/>
        <a:ext cx="3302762" cy="1303576"/>
      </dsp:txXfrm>
    </dsp:sp>
    <dsp:sp modelId="{BDF2C5CF-2B94-4331-9909-4AF44D3F599B}">
      <dsp:nvSpPr>
        <dsp:cNvPr id="0" name=""/>
        <dsp:cNvSpPr/>
      </dsp:nvSpPr>
      <dsp:spPr>
        <a:xfrm>
          <a:off x="3653536" y="4217962"/>
          <a:ext cx="469104" cy="91440"/>
        </a:xfrm>
        <a:custGeom>
          <a:avLst/>
          <a:gdLst/>
          <a:ahLst/>
          <a:cxnLst/>
          <a:rect l="0" t="0" r="0" b="0"/>
          <a:pathLst>
            <a:path>
              <a:moveTo>
                <a:pt x="0" y="45720"/>
              </a:moveTo>
              <a:lnTo>
                <a:pt x="469104" y="45720"/>
              </a:lnTo>
            </a:path>
          </a:pathLst>
        </a:custGeom>
        <a:noFill/>
        <a:ln w="6350" cap="flat" cmpd="sng" algn="ctr">
          <a:solidFill>
            <a:schemeClr val="accent2">
              <a:hueOff val="6366461"/>
              <a:satOff val="10800"/>
              <a:lumOff val="-392"/>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5595" y="4261181"/>
        <a:ext cx="24985" cy="5001"/>
      </dsp:txXfrm>
    </dsp:sp>
    <dsp:sp modelId="{0D47304B-FB5B-4373-A62E-CFFAA15893A6}">
      <dsp:nvSpPr>
        <dsp:cNvPr id="0" name=""/>
        <dsp:cNvSpPr/>
      </dsp:nvSpPr>
      <dsp:spPr>
        <a:xfrm>
          <a:off x="419469" y="3611894"/>
          <a:ext cx="3235867" cy="1303576"/>
        </a:xfrm>
        <a:prstGeom prst="rect">
          <a:avLst/>
        </a:prstGeom>
        <a:solidFill>
          <a:schemeClr val="accent2">
            <a:hueOff val="5093169"/>
            <a:satOff val="8640"/>
            <a:lumOff val="-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u="none" strike="noStrike" kern="1200" baseline="0" dirty="0">
              <a:solidFill>
                <a:schemeClr val="tx1"/>
              </a:solidFill>
              <a:latin typeface="Times New Roman" panose="02020603050405020304" pitchFamily="18" charset="0"/>
              <a:cs typeface="Times New Roman" panose="02020603050405020304" pitchFamily="18" charset="0"/>
            </a:rPr>
            <a:t>Practical Information Brochure</a:t>
          </a:r>
          <a:endParaRPr lang="en-US" sz="2300" b="1" kern="1200" dirty="0">
            <a:solidFill>
              <a:schemeClr val="tx1"/>
            </a:solidFill>
          </a:endParaRPr>
        </a:p>
      </dsp:txBody>
      <dsp:txXfrm>
        <a:off x="419469" y="3611894"/>
        <a:ext cx="3235867" cy="1303576"/>
      </dsp:txXfrm>
    </dsp:sp>
    <dsp:sp modelId="{E3706B37-7D64-4D2F-895A-79EEEFC294D6}">
      <dsp:nvSpPr>
        <dsp:cNvPr id="0" name=""/>
        <dsp:cNvSpPr/>
      </dsp:nvSpPr>
      <dsp:spPr>
        <a:xfrm>
          <a:off x="4155040" y="3611894"/>
          <a:ext cx="3350559" cy="1303576"/>
        </a:xfrm>
        <a:prstGeom prst="rect">
          <a:avLst/>
        </a:prstGeom>
        <a:solidFill>
          <a:schemeClr val="accent1"/>
        </a:solidFill>
        <a:ln w="12700" cap="flat" cmpd="sng" algn="ctr">
          <a:solidFill>
            <a:schemeClr val="accent1">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Font typeface="Wingdings" panose="05000000000000000000" pitchFamily="2" charset="2"/>
            <a:buNone/>
          </a:pPr>
          <a:r>
            <a:rPr lang="en-US" sz="2300" b="1" u="none" strike="noStrike" kern="1200" baseline="0" dirty="0">
              <a:solidFill>
                <a:schemeClr val="tx1"/>
              </a:solidFill>
              <a:latin typeface="Times New Roman" panose="02020603050405020304" pitchFamily="18" charset="0"/>
              <a:cs typeface="Times New Roman" panose="02020603050405020304" pitchFamily="18" charset="0"/>
            </a:rPr>
            <a:t>Cultural Do’s and Don’ts</a:t>
          </a:r>
          <a:endParaRPr lang="en-US" sz="2300" b="1" kern="1200" dirty="0">
            <a:solidFill>
              <a:schemeClr val="tx1"/>
            </a:solidFill>
          </a:endParaRPr>
        </a:p>
      </dsp:txBody>
      <dsp:txXfrm>
        <a:off x="4155040" y="3611894"/>
        <a:ext cx="3350559" cy="1303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1A4C8-FB9E-4F2E-8C80-7C2AD9163858}">
      <dsp:nvSpPr>
        <dsp:cNvPr id="0" name=""/>
        <dsp:cNvSpPr/>
      </dsp:nvSpPr>
      <dsp:spPr>
        <a:xfrm>
          <a:off x="0" y="797185"/>
          <a:ext cx="3495804" cy="1341135"/>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1). Compiling Application </a:t>
          </a:r>
          <a:r>
            <a:rPr lang="en-US" sz="2100" b="1" kern="1200" dirty="0" err="1"/>
            <a:t>Documnent</a:t>
          </a:r>
          <a:endParaRPr lang="en-US" sz="2100" b="1" kern="1200" dirty="0"/>
        </a:p>
      </dsp:txBody>
      <dsp:txXfrm>
        <a:off x="511949" y="993590"/>
        <a:ext cx="2471906" cy="948325"/>
      </dsp:txXfrm>
    </dsp:sp>
    <dsp:sp modelId="{FFC01023-ECA8-4B6D-8D26-89B512AE2A99}">
      <dsp:nvSpPr>
        <dsp:cNvPr id="0" name=""/>
        <dsp:cNvSpPr/>
      </dsp:nvSpPr>
      <dsp:spPr>
        <a:xfrm>
          <a:off x="3400344" y="819588"/>
          <a:ext cx="3442458" cy="1248171"/>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3). </a:t>
          </a:r>
          <a:r>
            <a:rPr lang="en-US" sz="2100" b="1" kern="1200" dirty="0"/>
            <a:t>Selection Process</a:t>
          </a:r>
        </a:p>
      </dsp:txBody>
      <dsp:txXfrm>
        <a:off x="3904480" y="1002378"/>
        <a:ext cx="2434186" cy="882591"/>
      </dsp:txXfrm>
    </dsp:sp>
    <dsp:sp modelId="{FB532129-81C7-4FFF-9316-58C08FB3BCAF}">
      <dsp:nvSpPr>
        <dsp:cNvPr id="0" name=""/>
        <dsp:cNvSpPr/>
      </dsp:nvSpPr>
      <dsp:spPr>
        <a:xfrm>
          <a:off x="3737312" y="2095169"/>
          <a:ext cx="3171829" cy="1248171"/>
        </a:xfrm>
        <a:prstGeom prst="ellipse">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4). Informing the selection results</a:t>
          </a:r>
        </a:p>
      </dsp:txBody>
      <dsp:txXfrm>
        <a:off x="4201816" y="2277959"/>
        <a:ext cx="2242821" cy="882591"/>
      </dsp:txXfrm>
    </dsp:sp>
    <dsp:sp modelId="{05CF3716-9DC5-4FA2-AC7B-75F99B47AF56}">
      <dsp:nvSpPr>
        <dsp:cNvPr id="0" name=""/>
        <dsp:cNvSpPr/>
      </dsp:nvSpPr>
      <dsp:spPr>
        <a:xfrm>
          <a:off x="259702" y="2095153"/>
          <a:ext cx="3286274" cy="1248171"/>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2). </a:t>
          </a:r>
          <a:r>
            <a:rPr lang="en-US" sz="2100" b="1" kern="1200" dirty="0"/>
            <a:t>General selection Criteria </a:t>
          </a:r>
        </a:p>
      </dsp:txBody>
      <dsp:txXfrm>
        <a:off x="740966" y="2277943"/>
        <a:ext cx="2323746" cy="882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0BF22-301C-4AC7-A32D-5CED442F4222}">
      <dsp:nvSpPr>
        <dsp:cNvPr id="0" name=""/>
        <dsp:cNvSpPr/>
      </dsp:nvSpPr>
      <dsp:spPr>
        <a:xfrm>
          <a:off x="4228799" y="1006002"/>
          <a:ext cx="312973" cy="91440"/>
        </a:xfrm>
        <a:custGeom>
          <a:avLst/>
          <a:gdLst/>
          <a:ahLst/>
          <a:cxnLst/>
          <a:rect l="0" t="0" r="0" b="0"/>
          <a:pathLst>
            <a:path>
              <a:moveTo>
                <a:pt x="0" y="45720"/>
              </a:moveTo>
              <a:lnTo>
                <a:pt x="312973"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6697" y="1050002"/>
        <a:ext cx="17178" cy="3439"/>
      </dsp:txXfrm>
    </dsp:sp>
    <dsp:sp modelId="{C9B59A66-8310-46C7-A4B1-760891BC0702}">
      <dsp:nvSpPr>
        <dsp:cNvPr id="0" name=""/>
        <dsp:cNvSpPr/>
      </dsp:nvSpPr>
      <dsp:spPr>
        <a:xfrm>
          <a:off x="4301" y="603582"/>
          <a:ext cx="4226298" cy="89627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1" u="none" strike="noStrike" kern="1200" baseline="0" dirty="0">
              <a:latin typeface="Times New Roman" panose="02020603050405020304" pitchFamily="18" charset="0"/>
              <a:cs typeface="Times New Roman" panose="02020603050405020304" pitchFamily="18" charset="0"/>
            </a:rPr>
            <a:t>Welcoming of New Students</a:t>
          </a:r>
          <a:endParaRPr lang="en-US" sz="2400" b="1" kern="1200" dirty="0">
            <a:solidFill>
              <a:schemeClr val="tx1"/>
            </a:solidFill>
          </a:endParaRPr>
        </a:p>
      </dsp:txBody>
      <dsp:txXfrm>
        <a:off x="4301" y="603582"/>
        <a:ext cx="4226298" cy="896278"/>
      </dsp:txXfrm>
    </dsp:sp>
    <dsp:sp modelId="{6DB8702B-102A-4AFF-BFB4-9BCE73B0E1B4}">
      <dsp:nvSpPr>
        <dsp:cNvPr id="0" name=""/>
        <dsp:cNvSpPr/>
      </dsp:nvSpPr>
      <dsp:spPr>
        <a:xfrm>
          <a:off x="2042536" y="1498061"/>
          <a:ext cx="4298411" cy="312973"/>
        </a:xfrm>
        <a:custGeom>
          <a:avLst/>
          <a:gdLst/>
          <a:ahLst/>
          <a:cxnLst/>
          <a:rect l="0" t="0" r="0" b="0"/>
          <a:pathLst>
            <a:path>
              <a:moveTo>
                <a:pt x="4298411" y="0"/>
              </a:moveTo>
              <a:lnTo>
                <a:pt x="4298411" y="173586"/>
              </a:lnTo>
              <a:lnTo>
                <a:pt x="0" y="173586"/>
              </a:lnTo>
              <a:lnTo>
                <a:pt x="0" y="312973"/>
              </a:lnTo>
            </a:path>
          </a:pathLst>
        </a:custGeom>
        <a:noFill/>
        <a:ln w="6350" cap="flat" cmpd="sng" algn="ctr">
          <a:solidFill>
            <a:schemeClr val="accent2">
              <a:hueOff val="1273292"/>
              <a:satOff val="2160"/>
              <a:lumOff val="-78"/>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3939" y="1652828"/>
        <a:ext cx="215606" cy="3439"/>
      </dsp:txXfrm>
    </dsp:sp>
    <dsp:sp modelId="{6917174B-6692-41E2-B72A-85760B8381E9}">
      <dsp:nvSpPr>
        <dsp:cNvPr id="0" name=""/>
        <dsp:cNvSpPr/>
      </dsp:nvSpPr>
      <dsp:spPr>
        <a:xfrm>
          <a:off x="4574173" y="603582"/>
          <a:ext cx="3533549" cy="896278"/>
        </a:xfrm>
        <a:prstGeom prst="rect">
          <a:avLst/>
        </a:prstGeom>
        <a:solidFill>
          <a:schemeClr val="accent2">
            <a:hueOff val="1061077"/>
            <a:satOff val="1800"/>
            <a:lumOff val="-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u="none" strike="noStrike" kern="1200" baseline="0" dirty="0">
              <a:solidFill>
                <a:schemeClr val="tx1"/>
              </a:solidFill>
              <a:latin typeface="Times New Roman" panose="02020603050405020304" pitchFamily="18" charset="0"/>
              <a:cs typeface="Times New Roman" panose="02020603050405020304" pitchFamily="18" charset="0"/>
            </a:rPr>
            <a:t>Registration at the Receiving University </a:t>
          </a:r>
          <a:endParaRPr lang="en-US" sz="2400" b="1" kern="1200" dirty="0">
            <a:solidFill>
              <a:schemeClr val="tx1"/>
            </a:solidFill>
          </a:endParaRPr>
        </a:p>
      </dsp:txBody>
      <dsp:txXfrm>
        <a:off x="4574173" y="603582"/>
        <a:ext cx="3533549" cy="896278"/>
      </dsp:txXfrm>
    </dsp:sp>
    <dsp:sp modelId="{D625363A-BBDF-46C4-8CA6-D5BFEC3A5417}">
      <dsp:nvSpPr>
        <dsp:cNvPr id="0" name=""/>
        <dsp:cNvSpPr/>
      </dsp:nvSpPr>
      <dsp:spPr>
        <a:xfrm>
          <a:off x="4078971" y="2245854"/>
          <a:ext cx="312973" cy="91440"/>
        </a:xfrm>
        <a:custGeom>
          <a:avLst/>
          <a:gdLst/>
          <a:ahLst/>
          <a:cxnLst/>
          <a:rect l="0" t="0" r="0" b="0"/>
          <a:pathLst>
            <a:path>
              <a:moveTo>
                <a:pt x="0" y="45720"/>
              </a:moveTo>
              <a:lnTo>
                <a:pt x="312973" y="45720"/>
              </a:lnTo>
            </a:path>
          </a:pathLst>
        </a:custGeom>
        <a:noFill/>
        <a:ln w="6350" cap="flat" cmpd="sng" algn="ctr">
          <a:solidFill>
            <a:schemeClr val="accent2">
              <a:hueOff val="2546585"/>
              <a:satOff val="4320"/>
              <a:lumOff val="-157"/>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6869" y="2289854"/>
        <a:ext cx="17178" cy="3439"/>
      </dsp:txXfrm>
    </dsp:sp>
    <dsp:sp modelId="{554D87BC-77DE-49DF-82A1-ECF962A669BE}">
      <dsp:nvSpPr>
        <dsp:cNvPr id="0" name=""/>
        <dsp:cNvSpPr/>
      </dsp:nvSpPr>
      <dsp:spPr>
        <a:xfrm>
          <a:off x="4301" y="1843435"/>
          <a:ext cx="4076470" cy="896278"/>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1" u="none" strike="noStrike" kern="1200" baseline="0" dirty="0">
              <a:latin typeface="Times New Roman" panose="02020603050405020304" pitchFamily="18" charset="0"/>
              <a:cs typeface="Times New Roman" panose="02020603050405020304" pitchFamily="18" charset="0"/>
            </a:rPr>
            <a:t>Accommodation: Living on or off Campus</a:t>
          </a:r>
          <a:endParaRPr lang="en-US" sz="2400" b="1" kern="1200" dirty="0">
            <a:solidFill>
              <a:schemeClr val="tx1"/>
            </a:solidFill>
          </a:endParaRPr>
        </a:p>
      </dsp:txBody>
      <dsp:txXfrm>
        <a:off x="4301" y="1843435"/>
        <a:ext cx="4076470" cy="896278"/>
      </dsp:txXfrm>
    </dsp:sp>
    <dsp:sp modelId="{67362C18-286E-4666-853A-64B717A7EE29}">
      <dsp:nvSpPr>
        <dsp:cNvPr id="0" name=""/>
        <dsp:cNvSpPr/>
      </dsp:nvSpPr>
      <dsp:spPr>
        <a:xfrm>
          <a:off x="1121423" y="2737913"/>
          <a:ext cx="5105577" cy="312973"/>
        </a:xfrm>
        <a:custGeom>
          <a:avLst/>
          <a:gdLst/>
          <a:ahLst/>
          <a:cxnLst/>
          <a:rect l="0" t="0" r="0" b="0"/>
          <a:pathLst>
            <a:path>
              <a:moveTo>
                <a:pt x="5105577" y="0"/>
              </a:moveTo>
              <a:lnTo>
                <a:pt x="5105577" y="173586"/>
              </a:lnTo>
              <a:lnTo>
                <a:pt x="0" y="173586"/>
              </a:lnTo>
              <a:lnTo>
                <a:pt x="0" y="312973"/>
              </a:lnTo>
            </a:path>
          </a:pathLst>
        </a:custGeom>
        <a:noFill/>
        <a:ln w="6350" cap="flat" cmpd="sng" algn="ctr">
          <a:solidFill>
            <a:schemeClr val="accent2">
              <a:hueOff val="3819877"/>
              <a:satOff val="6480"/>
              <a:lumOff val="-235"/>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6284" y="2892681"/>
        <a:ext cx="255856" cy="3439"/>
      </dsp:txXfrm>
    </dsp:sp>
    <dsp:sp modelId="{CA4057B7-EA40-4ED0-98E2-9449C0226559}">
      <dsp:nvSpPr>
        <dsp:cNvPr id="0" name=""/>
        <dsp:cNvSpPr/>
      </dsp:nvSpPr>
      <dsp:spPr>
        <a:xfrm>
          <a:off x="4424345" y="1843435"/>
          <a:ext cx="3605311" cy="896278"/>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1" kern="1200" dirty="0">
              <a:latin typeface="Times New Roman" panose="02020603050405020304" pitchFamily="18" charset="0"/>
              <a:cs typeface="Times New Roman" panose="02020603050405020304" pitchFamily="18" charset="0"/>
            </a:rPr>
            <a:t>Orientation Session</a:t>
          </a:r>
          <a:endParaRPr lang="en-US" sz="2400" b="1" kern="1200" dirty="0">
            <a:solidFill>
              <a:schemeClr val="tx1"/>
            </a:solidFill>
          </a:endParaRPr>
        </a:p>
      </dsp:txBody>
      <dsp:txXfrm>
        <a:off x="4424345" y="1843435"/>
        <a:ext cx="3605311" cy="896278"/>
      </dsp:txXfrm>
    </dsp:sp>
    <dsp:sp modelId="{BDF2C5CF-2B94-4331-9909-4AF44D3F599B}">
      <dsp:nvSpPr>
        <dsp:cNvPr id="0" name=""/>
        <dsp:cNvSpPr/>
      </dsp:nvSpPr>
      <dsp:spPr>
        <a:xfrm>
          <a:off x="2236745" y="3485706"/>
          <a:ext cx="287578" cy="91440"/>
        </a:xfrm>
        <a:custGeom>
          <a:avLst/>
          <a:gdLst/>
          <a:ahLst/>
          <a:cxnLst/>
          <a:rect l="0" t="0" r="0" b="0"/>
          <a:pathLst>
            <a:path>
              <a:moveTo>
                <a:pt x="0" y="45720"/>
              </a:moveTo>
              <a:lnTo>
                <a:pt x="160889" y="45720"/>
              </a:lnTo>
              <a:lnTo>
                <a:pt x="160889" y="62570"/>
              </a:lnTo>
              <a:lnTo>
                <a:pt x="287578" y="62570"/>
              </a:lnTo>
            </a:path>
          </a:pathLst>
        </a:custGeom>
        <a:noFill/>
        <a:ln w="6350" cap="flat" cmpd="sng" algn="ctr">
          <a:solidFill>
            <a:schemeClr val="accent2">
              <a:hueOff val="5093169"/>
              <a:satOff val="8640"/>
              <a:lumOff val="-314"/>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2569" y="3529707"/>
        <a:ext cx="15931" cy="3439"/>
      </dsp:txXfrm>
    </dsp:sp>
    <dsp:sp modelId="{0D47304B-FB5B-4373-A62E-CFFAA15893A6}">
      <dsp:nvSpPr>
        <dsp:cNvPr id="0" name=""/>
        <dsp:cNvSpPr/>
      </dsp:nvSpPr>
      <dsp:spPr>
        <a:xfrm>
          <a:off x="4301" y="3083287"/>
          <a:ext cx="2234243" cy="896278"/>
        </a:xfrm>
        <a:prstGeom prst="rect">
          <a:avLst/>
        </a:prstGeom>
        <a:solidFill>
          <a:schemeClr val="accent2">
            <a:hueOff val="4244308"/>
            <a:satOff val="7200"/>
            <a:lumOff val="-2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tx1"/>
              </a:solidFill>
              <a:latin typeface="Times New Roman" panose="02020603050405020304" pitchFamily="18" charset="0"/>
              <a:cs typeface="Times New Roman" panose="02020603050405020304" pitchFamily="18" charset="0"/>
            </a:rPr>
            <a:t>Buddy Program</a:t>
          </a:r>
          <a:endParaRPr lang="en-US" sz="2400" b="1" kern="1200" dirty="0">
            <a:solidFill>
              <a:schemeClr val="tx1"/>
            </a:solidFill>
          </a:endParaRPr>
        </a:p>
      </dsp:txBody>
      <dsp:txXfrm>
        <a:off x="4301" y="3083287"/>
        <a:ext cx="2234243" cy="896278"/>
      </dsp:txXfrm>
    </dsp:sp>
    <dsp:sp modelId="{32C5C928-A217-40D9-8104-D138D6063A04}">
      <dsp:nvSpPr>
        <dsp:cNvPr id="0" name=""/>
        <dsp:cNvSpPr/>
      </dsp:nvSpPr>
      <dsp:spPr>
        <a:xfrm>
          <a:off x="4858614" y="3485706"/>
          <a:ext cx="338368" cy="91440"/>
        </a:xfrm>
        <a:custGeom>
          <a:avLst/>
          <a:gdLst/>
          <a:ahLst/>
          <a:cxnLst/>
          <a:rect l="0" t="0" r="0" b="0"/>
          <a:pathLst>
            <a:path>
              <a:moveTo>
                <a:pt x="0" y="62570"/>
              </a:moveTo>
              <a:lnTo>
                <a:pt x="186284" y="62570"/>
              </a:lnTo>
              <a:lnTo>
                <a:pt x="186284" y="45720"/>
              </a:lnTo>
              <a:lnTo>
                <a:pt x="338368" y="45720"/>
              </a:lnTo>
            </a:path>
          </a:pathLst>
        </a:custGeom>
        <a:noFill/>
        <a:ln w="6350" cap="flat" cmpd="sng" algn="ctr">
          <a:solidFill>
            <a:schemeClr val="accent2">
              <a:hueOff val="6366461"/>
              <a:satOff val="10800"/>
              <a:lumOff val="-392"/>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8565" y="3529707"/>
        <a:ext cx="18467" cy="3439"/>
      </dsp:txXfrm>
    </dsp:sp>
    <dsp:sp modelId="{E3706B37-7D64-4D2F-895A-79EEEFC294D6}">
      <dsp:nvSpPr>
        <dsp:cNvPr id="0" name=""/>
        <dsp:cNvSpPr/>
      </dsp:nvSpPr>
      <dsp:spPr>
        <a:xfrm>
          <a:off x="2556724" y="3100137"/>
          <a:ext cx="2303690" cy="896278"/>
        </a:xfrm>
        <a:prstGeom prst="rect">
          <a:avLst/>
        </a:prstGeom>
        <a:solidFill>
          <a:schemeClr val="accent1"/>
        </a:solidFill>
        <a:ln w="12700" cap="flat" cmpd="sng" algn="ctr">
          <a:solidFill>
            <a:schemeClr val="accent1">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b="1" i="1" u="none" strike="noStrike" kern="1200" baseline="0" dirty="0" err="1">
              <a:solidFill>
                <a:schemeClr val="tx1"/>
              </a:solidFill>
              <a:latin typeface="Times New Roman" panose="02020603050405020304" pitchFamily="18" charset="0"/>
              <a:cs typeface="Times New Roman" panose="02020603050405020304" pitchFamily="18" charset="0"/>
            </a:rPr>
            <a:t>Participanting</a:t>
          </a:r>
          <a:r>
            <a:rPr lang="en-US" sz="2000" b="1" i="1" u="none" strike="noStrike" kern="1200" baseline="0" dirty="0">
              <a:solidFill>
                <a:schemeClr val="tx1"/>
              </a:solidFill>
              <a:latin typeface="Times New Roman" panose="02020603050405020304" pitchFamily="18" charset="0"/>
              <a:cs typeface="Times New Roman" panose="02020603050405020304" pitchFamily="18" charset="0"/>
            </a:rPr>
            <a:t> </a:t>
          </a:r>
          <a:r>
            <a:rPr lang="en-US" sz="2000" b="1" i="1" kern="1200" dirty="0">
              <a:solidFill>
                <a:schemeClr val="tx1"/>
              </a:solidFill>
              <a:latin typeface="Times New Roman" panose="02020603050405020304" pitchFamily="18" charset="0"/>
              <a:cs typeface="Times New Roman" panose="02020603050405020304" pitchFamily="18" charset="0"/>
            </a:rPr>
            <a:t>in Cultural Programs</a:t>
          </a:r>
          <a:endParaRPr lang="en-US" sz="2000" b="1" kern="1200" dirty="0">
            <a:solidFill>
              <a:schemeClr val="tx1"/>
            </a:solidFill>
          </a:endParaRPr>
        </a:p>
      </dsp:txBody>
      <dsp:txXfrm>
        <a:off x="2556724" y="3100137"/>
        <a:ext cx="2303690" cy="896278"/>
      </dsp:txXfrm>
    </dsp:sp>
    <dsp:sp modelId="{885388AA-DFA9-48EC-922C-0FBF2A04E574}">
      <dsp:nvSpPr>
        <dsp:cNvPr id="0" name=""/>
        <dsp:cNvSpPr/>
      </dsp:nvSpPr>
      <dsp:spPr>
        <a:xfrm>
          <a:off x="5229382" y="3083287"/>
          <a:ext cx="2601075" cy="896278"/>
        </a:xfrm>
        <a:prstGeom prst="rect">
          <a:avLst/>
        </a:prstGeom>
        <a:solidFill>
          <a:schemeClr val="accent2">
            <a:hueOff val="6366461"/>
            <a:satOff val="10800"/>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b="1" i="1" kern="1200" dirty="0">
              <a:solidFill>
                <a:schemeClr val="tx1"/>
              </a:solidFill>
              <a:latin typeface="Times New Roman" panose="02020603050405020304" pitchFamily="18" charset="0"/>
              <a:cs typeface="Times New Roman" panose="02020603050405020304" pitchFamily="18" charset="0"/>
            </a:rPr>
            <a:t>Language Classes</a:t>
          </a:r>
          <a:endParaRPr lang="en-US" sz="2000" b="1" u="none" strike="noStrike" kern="1200" baseline="0" dirty="0">
            <a:solidFill>
              <a:schemeClr val="tx1"/>
            </a:solidFill>
            <a:latin typeface="Times New Roman" panose="02020603050405020304" pitchFamily="18" charset="0"/>
            <a:cs typeface="Times New Roman" panose="02020603050405020304" pitchFamily="18" charset="0"/>
          </a:endParaRPr>
        </a:p>
      </dsp:txBody>
      <dsp:txXfrm>
        <a:off x="5229382" y="3083287"/>
        <a:ext cx="2601075" cy="896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6BD10-2183-4BBC-90A1-EA35A8126892}">
      <dsp:nvSpPr>
        <dsp:cNvPr id="0" name=""/>
        <dsp:cNvSpPr/>
      </dsp:nvSpPr>
      <dsp:spPr>
        <a:xfrm rot="5400000">
          <a:off x="167439" y="1427402"/>
          <a:ext cx="1226739" cy="1480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92C4AE-1F92-4BB2-9BC4-BBDDBBD7109A}">
      <dsp:nvSpPr>
        <dsp:cNvPr id="0" name=""/>
        <dsp:cNvSpPr/>
      </dsp:nvSpPr>
      <dsp:spPr>
        <a:xfrm>
          <a:off x="73640" y="642289"/>
          <a:ext cx="2394285" cy="987164"/>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Field of Interest</a:t>
          </a:r>
          <a:endParaRPr lang="en-US" sz="2400" b="1" kern="1200" dirty="0"/>
        </a:p>
      </dsp:txBody>
      <dsp:txXfrm>
        <a:off x="102553" y="671202"/>
        <a:ext cx="2336459" cy="929338"/>
      </dsp:txXfrm>
    </dsp:sp>
    <dsp:sp modelId="{C5BEC952-C397-4BF6-8A7A-FA22C49E76AF}">
      <dsp:nvSpPr>
        <dsp:cNvPr id="0" name=""/>
        <dsp:cNvSpPr/>
      </dsp:nvSpPr>
      <dsp:spPr>
        <a:xfrm rot="5400000">
          <a:off x="167439" y="2661358"/>
          <a:ext cx="1226739" cy="1480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2AAE6-1372-40A9-A77D-EF689FE687A6}">
      <dsp:nvSpPr>
        <dsp:cNvPr id="0" name=""/>
        <dsp:cNvSpPr/>
      </dsp:nvSpPr>
      <dsp:spPr>
        <a:xfrm>
          <a:off x="3667" y="1876245"/>
          <a:ext cx="2534232" cy="987164"/>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b="1" u="none" strike="noStrike" kern="1200" baseline="0" dirty="0">
              <a:latin typeface="Times New Roman" panose="02020603050405020304" pitchFamily="18" charset="0"/>
              <a:cs typeface="Times New Roman" panose="02020603050405020304" pitchFamily="18" charset="0"/>
            </a:rPr>
            <a:t>Research Proposal and Letter of Intent</a:t>
          </a:r>
          <a:endParaRPr lang="en-US" sz="2000" kern="1200" dirty="0"/>
        </a:p>
      </dsp:txBody>
      <dsp:txXfrm>
        <a:off x="32580" y="1905158"/>
        <a:ext cx="2476406" cy="929338"/>
      </dsp:txXfrm>
    </dsp:sp>
    <dsp:sp modelId="{EEB6D9F6-CA8D-4E35-BA70-6FF7933E17A5}">
      <dsp:nvSpPr>
        <dsp:cNvPr id="0" name=""/>
        <dsp:cNvSpPr/>
      </dsp:nvSpPr>
      <dsp:spPr>
        <a:xfrm>
          <a:off x="785851" y="3278336"/>
          <a:ext cx="2943620" cy="1480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D5EB47-7F9F-444E-B140-81D0735289DD}">
      <dsp:nvSpPr>
        <dsp:cNvPr id="0" name=""/>
        <dsp:cNvSpPr/>
      </dsp:nvSpPr>
      <dsp:spPr>
        <a:xfrm>
          <a:off x="121049" y="3110200"/>
          <a:ext cx="2299468" cy="987164"/>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Wingdings" panose="05000000000000000000" pitchFamily="2" charset="2"/>
            <a:buNone/>
          </a:pPr>
          <a:r>
            <a:rPr lang="en-US" sz="2600" b="1" kern="1200" dirty="0">
              <a:latin typeface="Times New Roman" panose="02020603050405020304" pitchFamily="18" charset="0"/>
              <a:cs typeface="Times New Roman" panose="02020603050405020304" pitchFamily="18" charset="0"/>
            </a:rPr>
            <a:t>Period of Stay</a:t>
          </a:r>
          <a:endParaRPr lang="en-US" sz="2600" kern="1200" dirty="0"/>
        </a:p>
      </dsp:txBody>
      <dsp:txXfrm>
        <a:off x="149962" y="3139113"/>
        <a:ext cx="2241642" cy="929338"/>
      </dsp:txXfrm>
    </dsp:sp>
    <dsp:sp modelId="{F192A184-C12C-4E21-A5B1-1D2970114536}">
      <dsp:nvSpPr>
        <dsp:cNvPr id="0" name=""/>
        <dsp:cNvSpPr/>
      </dsp:nvSpPr>
      <dsp:spPr>
        <a:xfrm rot="16200000">
          <a:off x="3120903" y="2661358"/>
          <a:ext cx="1226739" cy="1480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EA7780-7A0A-4238-BE3B-2C967BD68706}">
      <dsp:nvSpPr>
        <dsp:cNvPr id="0" name=""/>
        <dsp:cNvSpPr/>
      </dsp:nvSpPr>
      <dsp:spPr>
        <a:xfrm>
          <a:off x="3129498" y="3110200"/>
          <a:ext cx="2189497" cy="987164"/>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Wingdings" panose="05000000000000000000" pitchFamily="2" charset="2"/>
            <a:buNone/>
          </a:pPr>
          <a:r>
            <a:rPr lang="en-US" sz="2600" kern="1200" dirty="0">
              <a:solidFill>
                <a:schemeClr val="tx1"/>
              </a:solidFill>
            </a:rPr>
            <a:t>CV</a:t>
          </a:r>
        </a:p>
      </dsp:txBody>
      <dsp:txXfrm>
        <a:off x="3158411" y="3139113"/>
        <a:ext cx="2131671" cy="929338"/>
      </dsp:txXfrm>
    </dsp:sp>
    <dsp:sp modelId="{27916F39-4909-468A-B0B1-4BD42D0A3735}">
      <dsp:nvSpPr>
        <dsp:cNvPr id="0" name=""/>
        <dsp:cNvSpPr/>
      </dsp:nvSpPr>
      <dsp:spPr>
        <a:xfrm rot="16200000">
          <a:off x="3120903" y="1427402"/>
          <a:ext cx="1226739" cy="1480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636F90-292B-404C-934C-2BCC55F22397}">
      <dsp:nvSpPr>
        <dsp:cNvPr id="0" name=""/>
        <dsp:cNvSpPr/>
      </dsp:nvSpPr>
      <dsp:spPr>
        <a:xfrm>
          <a:off x="3080839" y="1876245"/>
          <a:ext cx="2286815" cy="987164"/>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Passport Copy</a:t>
          </a:r>
        </a:p>
      </dsp:txBody>
      <dsp:txXfrm>
        <a:off x="3109752" y="1905158"/>
        <a:ext cx="2228989" cy="929338"/>
      </dsp:txXfrm>
    </dsp:sp>
    <dsp:sp modelId="{4CBA9DC7-BA60-4223-9F27-281ACE300F33}">
      <dsp:nvSpPr>
        <dsp:cNvPr id="0" name=""/>
        <dsp:cNvSpPr/>
      </dsp:nvSpPr>
      <dsp:spPr>
        <a:xfrm>
          <a:off x="3739285" y="810424"/>
          <a:ext cx="2823346" cy="1480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8CE86A-D533-422F-A872-23AE9B15C27C}">
      <dsp:nvSpPr>
        <dsp:cNvPr id="0" name=""/>
        <dsp:cNvSpPr/>
      </dsp:nvSpPr>
      <dsp:spPr>
        <a:xfrm>
          <a:off x="3081489" y="642289"/>
          <a:ext cx="2285516" cy="987164"/>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headEnd type="none" w="med" len="med"/>
          <a:tailEnd type="none" w="med" len="me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err="1">
              <a:solidFill>
                <a:schemeClr val="tx1"/>
              </a:solidFill>
              <a:latin typeface="Times New Roman" panose="02020603050405020304" pitchFamily="18" charset="0"/>
              <a:cs typeface="Times New Roman" panose="02020603050405020304" pitchFamily="18" charset="0"/>
            </a:rPr>
            <a:t>Govermant</a:t>
          </a:r>
          <a:r>
            <a:rPr lang="en-US" sz="2600" b="1" kern="1200" dirty="0">
              <a:solidFill>
                <a:schemeClr val="tx1"/>
              </a:solidFill>
              <a:latin typeface="Times New Roman" panose="02020603050405020304" pitchFamily="18" charset="0"/>
              <a:cs typeface="Times New Roman" panose="02020603050405020304" pitchFamily="18" charset="0"/>
            </a:rPr>
            <a:t> Approval </a:t>
          </a:r>
          <a:endParaRPr lang="en-US" sz="2600" kern="1200" dirty="0"/>
        </a:p>
      </dsp:txBody>
      <dsp:txXfrm>
        <a:off x="3110402" y="671202"/>
        <a:ext cx="2227690" cy="929338"/>
      </dsp:txXfrm>
    </dsp:sp>
    <dsp:sp modelId="{BF5AC690-FE09-489E-8477-B0708A7545AA}">
      <dsp:nvSpPr>
        <dsp:cNvPr id="0" name=""/>
        <dsp:cNvSpPr/>
      </dsp:nvSpPr>
      <dsp:spPr>
        <a:xfrm rot="5400000">
          <a:off x="5954287" y="1427402"/>
          <a:ext cx="1226739" cy="1480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42F95-918B-485E-86EC-44AC9B736B0E}">
      <dsp:nvSpPr>
        <dsp:cNvPr id="0" name=""/>
        <dsp:cNvSpPr/>
      </dsp:nvSpPr>
      <dsp:spPr>
        <a:xfrm>
          <a:off x="5911731" y="642289"/>
          <a:ext cx="2291801" cy="987164"/>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Visa</a:t>
          </a:r>
        </a:p>
      </dsp:txBody>
      <dsp:txXfrm>
        <a:off x="5940644" y="671202"/>
        <a:ext cx="2233975" cy="929338"/>
      </dsp:txXfrm>
    </dsp:sp>
    <dsp:sp modelId="{DE78229D-F31F-43ED-B424-12B93CDCA632}">
      <dsp:nvSpPr>
        <dsp:cNvPr id="0" name=""/>
        <dsp:cNvSpPr/>
      </dsp:nvSpPr>
      <dsp:spPr>
        <a:xfrm>
          <a:off x="5910596" y="1876245"/>
          <a:ext cx="2294071" cy="987164"/>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latin typeface="Times New Roman" panose="02020603050405020304" pitchFamily="18" charset="0"/>
              <a:cs typeface="Times New Roman" panose="02020603050405020304" pitchFamily="18" charset="0"/>
            </a:rPr>
            <a:t>Health Insurance</a:t>
          </a:r>
          <a:endParaRPr lang="en-US" sz="2600" b="1" i="0" u="none" strike="noStrike" kern="1200" baseline="0" dirty="0">
            <a:solidFill>
              <a:schemeClr val="tx1"/>
            </a:solidFill>
            <a:latin typeface="Times New Roman" panose="02020603050405020304" pitchFamily="18" charset="0"/>
            <a:cs typeface="Times New Roman" panose="02020603050405020304" pitchFamily="18" charset="0"/>
          </a:endParaRPr>
        </a:p>
      </dsp:txBody>
      <dsp:txXfrm>
        <a:off x="5939509" y="1905158"/>
        <a:ext cx="2236245" cy="9293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6BD10-2183-4BBC-90A1-EA35A8126892}">
      <dsp:nvSpPr>
        <dsp:cNvPr id="0" name=""/>
        <dsp:cNvSpPr/>
      </dsp:nvSpPr>
      <dsp:spPr>
        <a:xfrm rot="5338007">
          <a:off x="778097" y="1054950"/>
          <a:ext cx="1676831" cy="19081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92C4AE-1F92-4BB2-9BC4-BBDDBBD7109A}">
      <dsp:nvSpPr>
        <dsp:cNvPr id="0" name=""/>
        <dsp:cNvSpPr/>
      </dsp:nvSpPr>
      <dsp:spPr>
        <a:xfrm>
          <a:off x="683320" y="0"/>
          <a:ext cx="3085449" cy="127213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Orientation</a:t>
          </a:r>
          <a:endParaRPr lang="en-US" sz="2400" b="1" kern="1200" dirty="0"/>
        </a:p>
      </dsp:txBody>
      <dsp:txXfrm>
        <a:off x="720579" y="37259"/>
        <a:ext cx="3010931" cy="1197613"/>
      </dsp:txXfrm>
    </dsp:sp>
    <dsp:sp modelId="{C5BEC952-C397-4BF6-8A7A-FA22C49E76AF}">
      <dsp:nvSpPr>
        <dsp:cNvPr id="0" name=""/>
        <dsp:cNvSpPr/>
      </dsp:nvSpPr>
      <dsp:spPr>
        <a:xfrm rot="5392022">
          <a:off x="897463" y="2643460"/>
          <a:ext cx="1500464" cy="19081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2AAE6-1372-40A9-A77D-EF689FE687A6}">
      <dsp:nvSpPr>
        <dsp:cNvPr id="0" name=""/>
        <dsp:cNvSpPr/>
      </dsp:nvSpPr>
      <dsp:spPr>
        <a:xfrm>
          <a:off x="637312" y="1676558"/>
          <a:ext cx="3265795" cy="1272131"/>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b="1" kern="1200" dirty="0">
              <a:latin typeface="Times New Roman" panose="02020603050405020304" pitchFamily="18" charset="0"/>
              <a:cs typeface="Times New Roman" panose="02020603050405020304" pitchFamily="18" charset="0"/>
            </a:rPr>
            <a:t>Buddy Program</a:t>
          </a:r>
          <a:endParaRPr lang="en-US" sz="2800" kern="1200" dirty="0"/>
        </a:p>
      </dsp:txBody>
      <dsp:txXfrm>
        <a:off x="674571" y="1713817"/>
        <a:ext cx="3191277" cy="1197613"/>
      </dsp:txXfrm>
    </dsp:sp>
    <dsp:sp modelId="{EEB6D9F6-CA8D-4E35-BA70-6FF7933E17A5}">
      <dsp:nvSpPr>
        <dsp:cNvPr id="0" name=""/>
        <dsp:cNvSpPr/>
      </dsp:nvSpPr>
      <dsp:spPr>
        <a:xfrm>
          <a:off x="1656356" y="3398340"/>
          <a:ext cx="3792941" cy="19081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D5EB47-7F9F-444E-B140-81D0735289DD}">
      <dsp:nvSpPr>
        <dsp:cNvPr id="0" name=""/>
        <dsp:cNvSpPr/>
      </dsp:nvSpPr>
      <dsp:spPr>
        <a:xfrm>
          <a:off x="703102" y="3181668"/>
          <a:ext cx="3155501" cy="1272131"/>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b="1" kern="1200" dirty="0">
              <a:latin typeface="Times New Roman" panose="02020603050405020304" pitchFamily="18" charset="0"/>
              <a:cs typeface="Times New Roman" panose="02020603050405020304" pitchFamily="18" charset="0"/>
            </a:rPr>
            <a:t>Travel and Transport</a:t>
          </a:r>
          <a:endParaRPr lang="en-US" sz="2800" kern="1200" dirty="0"/>
        </a:p>
      </dsp:txBody>
      <dsp:txXfrm>
        <a:off x="740361" y="3218927"/>
        <a:ext cx="3080983" cy="1197613"/>
      </dsp:txXfrm>
    </dsp:sp>
    <dsp:sp modelId="{F192A184-C12C-4E21-A5B1-1D2970114536}">
      <dsp:nvSpPr>
        <dsp:cNvPr id="0" name=""/>
        <dsp:cNvSpPr/>
      </dsp:nvSpPr>
      <dsp:spPr>
        <a:xfrm rot="16200000">
          <a:off x="4665051" y="2603257"/>
          <a:ext cx="1580865" cy="19081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EA7780-7A0A-4238-BE3B-2C967BD68706}">
      <dsp:nvSpPr>
        <dsp:cNvPr id="0" name=""/>
        <dsp:cNvSpPr/>
      </dsp:nvSpPr>
      <dsp:spPr>
        <a:xfrm>
          <a:off x="4676128" y="3181668"/>
          <a:ext cx="2821545" cy="1272131"/>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u="none" strike="noStrike" kern="1200" baseline="0" dirty="0">
              <a:solidFill>
                <a:schemeClr val="tx1"/>
              </a:solidFill>
              <a:latin typeface="Times New Roman" panose="02020603050405020304" pitchFamily="18" charset="0"/>
              <a:cs typeface="Times New Roman" panose="02020603050405020304" pitchFamily="18" charset="0"/>
            </a:rPr>
            <a:t>Feedback and Final Report</a:t>
          </a:r>
          <a:endParaRPr lang="en-US" sz="2800" kern="1200" dirty="0">
            <a:solidFill>
              <a:schemeClr val="tx1"/>
            </a:solidFill>
          </a:endParaRPr>
        </a:p>
      </dsp:txBody>
      <dsp:txXfrm>
        <a:off x="4713387" y="3218927"/>
        <a:ext cx="2747027" cy="1197613"/>
      </dsp:txXfrm>
    </dsp:sp>
    <dsp:sp modelId="{16636F90-292B-404C-934C-2BCC55F22397}">
      <dsp:nvSpPr>
        <dsp:cNvPr id="0" name=""/>
        <dsp:cNvSpPr/>
      </dsp:nvSpPr>
      <dsp:spPr>
        <a:xfrm>
          <a:off x="4613422" y="1591504"/>
          <a:ext cx="2946956" cy="1272131"/>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Alumni Network</a:t>
          </a:r>
        </a:p>
      </dsp:txBody>
      <dsp:txXfrm>
        <a:off x="4650681" y="1628763"/>
        <a:ext cx="2872438" cy="119761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Toolkit WP2 Training. Internationalization strategies: The case of UNIBO</a:t>
            </a:r>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732FC-7C82-4D14-A316-32ADCB12D023}" type="datetimeFigureOut">
              <a:rPr lang="en-GB" smtClean="0"/>
              <a:t>30/11/2021</a:t>
            </a:fld>
            <a:endParaRPr lang="en-GB"/>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70B52-A973-4D0B-8FD9-D2FD6D0729E9}" type="slidenum">
              <a:rPr lang="en-GB" smtClean="0"/>
              <a:t>‹#›</a:t>
            </a:fld>
            <a:endParaRPr lang="en-GB"/>
          </a:p>
        </p:txBody>
      </p:sp>
    </p:spTree>
    <p:extLst>
      <p:ext uri="{BB962C8B-B14F-4D97-AF65-F5344CB8AC3E}">
        <p14:creationId xmlns:p14="http://schemas.microsoft.com/office/powerpoint/2010/main" val="99920783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Toolkit WP2 Training. Internationalization strategies: The case of UNIBO</a:t>
            </a: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0CBE4-E031-4D19-BB20-F2C405456110}" type="datetimeFigureOut">
              <a:rPr lang="en-GB" smtClean="0"/>
              <a:t>30/11/2021</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919E8-3728-4AE3-A245-7AF32E4C095B}" type="slidenum">
              <a:rPr lang="en-GB" smtClean="0"/>
              <a:t>‹#›</a:t>
            </a:fld>
            <a:endParaRPr lang="en-GB"/>
          </a:p>
        </p:txBody>
      </p:sp>
    </p:spTree>
    <p:extLst>
      <p:ext uri="{BB962C8B-B14F-4D97-AF65-F5344CB8AC3E}">
        <p14:creationId xmlns:p14="http://schemas.microsoft.com/office/powerpoint/2010/main" val="37700333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intestazione 3"/>
          <p:cNvSpPr>
            <a:spLocks noGrp="1"/>
          </p:cNvSpPr>
          <p:nvPr>
            <p:ph type="hdr" sz="quarter" idx="10"/>
          </p:nvPr>
        </p:nvSpPr>
        <p:spPr/>
        <p:txBody>
          <a:bodyPr/>
          <a:lstStyle/>
          <a:p>
            <a:r>
              <a:rPr lang="en-GB" dirty="0"/>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a:t>
            </a:fld>
            <a:endParaRPr lang="en-GB" dirty="0"/>
          </a:p>
        </p:txBody>
      </p:sp>
    </p:spTree>
    <p:extLst>
      <p:ext uri="{BB962C8B-B14F-4D97-AF65-F5344CB8AC3E}">
        <p14:creationId xmlns:p14="http://schemas.microsoft.com/office/powerpoint/2010/main" val="3154667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10</a:t>
            </a:fld>
            <a:endParaRPr lang="en-GB"/>
          </a:p>
        </p:txBody>
      </p:sp>
    </p:spTree>
    <p:extLst>
      <p:ext uri="{BB962C8B-B14F-4D97-AF65-F5344CB8AC3E}">
        <p14:creationId xmlns:p14="http://schemas.microsoft.com/office/powerpoint/2010/main" val="338619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1" i="0" u="none" strike="noStrike" baseline="0" dirty="0">
                <a:latin typeface="Times New Roman" panose="02020603050405020304" pitchFamily="18" charset="0"/>
                <a:cs typeface="Times New Roman" panose="02020603050405020304" pitchFamily="18" charset="0"/>
              </a:rPr>
              <a:t>All applications with the relevant documents are verified/validated by the IRO of the sending university and then</a:t>
            </a:r>
          </a:p>
          <a:p>
            <a:pPr algn="l"/>
            <a:r>
              <a:rPr lang="en-US" sz="1800" b="1" i="0" u="none" strike="noStrike" baseline="0" dirty="0">
                <a:latin typeface="Times New Roman" panose="02020603050405020304" pitchFamily="18" charset="0"/>
                <a:cs typeface="Times New Roman" panose="02020603050405020304" pitchFamily="18" charset="0"/>
              </a:rPr>
              <a:t>forwarded to the relevant department/faculty of the receiving institute in accordance with the specified procedures.</a:t>
            </a:r>
            <a:endParaRPr lang="en-US" b="1"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11</a:t>
            </a:fld>
            <a:endParaRPr lang="en-GB"/>
          </a:p>
        </p:txBody>
      </p:sp>
    </p:spTree>
    <p:extLst>
      <p:ext uri="{BB962C8B-B14F-4D97-AF65-F5344CB8AC3E}">
        <p14:creationId xmlns:p14="http://schemas.microsoft.com/office/powerpoint/2010/main" val="29230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1" i="0" u="none" strike="noStrike" baseline="0" dirty="0">
                <a:latin typeface="Calibri Light" panose="020F0302020204030204" pitchFamily="34" charset="0"/>
              </a:rPr>
              <a:t>The following points need to be included:</a:t>
            </a:r>
          </a:p>
          <a:p>
            <a:pPr algn="l"/>
            <a:endParaRPr lang="en-US" sz="1800" b="0" i="0" u="none" strike="noStrike" baseline="0" dirty="0">
              <a:latin typeface="Calibri Light" panose="020F0302020204030204" pitchFamily="34" charset="0"/>
            </a:endParaRPr>
          </a:p>
          <a:p>
            <a:pPr algn="l"/>
            <a:r>
              <a:rPr lang="en-US" sz="1800" b="0" i="0" u="none" strike="noStrike" baseline="0" dirty="0">
                <a:latin typeface="Calibri Light" panose="020F0302020204030204" pitchFamily="34" charset="0"/>
              </a:rPr>
              <a:t>1. The purpose of joining the scholarship program.</a:t>
            </a:r>
          </a:p>
          <a:p>
            <a:pPr algn="l"/>
            <a:r>
              <a:rPr lang="en-US" sz="1800" b="0" i="0" u="none" strike="noStrike" baseline="0" dirty="0">
                <a:latin typeface="Calibri Light" panose="020F0302020204030204" pitchFamily="34" charset="0"/>
              </a:rPr>
              <a:t>2. What can you contribute to this program and what will your home country get from your experience?</a:t>
            </a:r>
          </a:p>
          <a:p>
            <a:pPr algn="l"/>
            <a:r>
              <a:rPr lang="en-US" sz="1800" b="0" i="0" u="none" strike="noStrike" baseline="0" dirty="0">
                <a:latin typeface="Calibri Light" panose="020F0302020204030204" pitchFamily="34" charset="0"/>
              </a:rPr>
              <a:t>3. Why are you interested in attending your receiving university?</a:t>
            </a:r>
          </a:p>
          <a:p>
            <a:pPr algn="l"/>
            <a:r>
              <a:rPr lang="en-US" sz="1800" b="0" i="0" u="none" strike="noStrike" baseline="0" dirty="0">
                <a:latin typeface="Calibri Light" panose="020F0302020204030204" pitchFamily="34" charset="0"/>
              </a:rPr>
              <a:t>4. Any certificate or skills that can strengthen your application.</a:t>
            </a:r>
          </a:p>
          <a:p>
            <a:pPr algn="l"/>
            <a:endParaRPr lang="en-US" sz="1800" b="0" i="0" u="none" strike="noStrike" baseline="0" dirty="0">
              <a:latin typeface="Calibri Light" panose="020F0302020204030204" pitchFamily="34" charset="0"/>
            </a:endParaRPr>
          </a:p>
          <a:p>
            <a:pPr algn="l"/>
            <a:r>
              <a:rPr lang="en-US" sz="1800" b="1" i="0" u="none" strike="noStrike" baseline="0" dirty="0">
                <a:latin typeface="Calibri Light" panose="020F0302020204030204" pitchFamily="34" charset="0"/>
              </a:rPr>
              <a:t>Alumni of the </a:t>
            </a:r>
            <a:r>
              <a:rPr lang="en-US" sz="1800" b="1" i="0" u="none" strike="noStrike" baseline="0" dirty="0" err="1">
                <a:latin typeface="Calibri Light" panose="020F0302020204030204" pitchFamily="34" charset="0"/>
              </a:rPr>
              <a:t>programme</a:t>
            </a:r>
            <a:r>
              <a:rPr lang="en-US" sz="1800" b="1" i="0" u="none" strike="noStrike" baseline="0" dirty="0">
                <a:latin typeface="Calibri Light" panose="020F0302020204030204" pitchFamily="34" charset="0"/>
              </a:rPr>
              <a:t> can advise applicants on writing a good motivation letter. Do not go over the word limit</a:t>
            </a:r>
          </a:p>
          <a:p>
            <a:pPr algn="l"/>
            <a:r>
              <a:rPr lang="en-US" sz="1800" b="1" i="0" u="none" strike="noStrike" baseline="0" dirty="0">
                <a:latin typeface="Calibri Light" panose="020F0302020204030204" pitchFamily="34" charset="0"/>
              </a:rPr>
              <a:t>required!</a:t>
            </a:r>
            <a:endParaRPr lang="en-US" b="1"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12</a:t>
            </a:fld>
            <a:endParaRPr lang="en-GB"/>
          </a:p>
        </p:txBody>
      </p:sp>
    </p:spTree>
    <p:extLst>
      <p:ext uri="{BB962C8B-B14F-4D97-AF65-F5344CB8AC3E}">
        <p14:creationId xmlns:p14="http://schemas.microsoft.com/office/powerpoint/2010/main" val="270321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solidFill>
                  <a:srgbClr val="000000"/>
                </a:solidFill>
                <a:latin typeface="Calibri Light" panose="020F0302020204030204" pitchFamily="34" charset="0"/>
              </a:rPr>
              <a:t>Depending on the source of funding for the mobility, the funding agency may have the final approval decision.</a:t>
            </a:r>
          </a:p>
          <a:p>
            <a:pPr algn="l"/>
            <a:endParaRPr lang="en-US" sz="1800" b="0" i="0" u="none" strike="noStrike" baseline="0" dirty="0">
              <a:solidFill>
                <a:srgbClr val="7F7F7F"/>
              </a:solidFill>
              <a:latin typeface="Calibri Light" panose="020F0302020204030204" pitchFamily="34" charset="0"/>
            </a:endParaRPr>
          </a:p>
          <a:p>
            <a:pPr algn="l"/>
            <a:r>
              <a:rPr lang="en-US" sz="1800" b="0" i="0" u="none" strike="noStrike" baseline="0" dirty="0">
                <a:solidFill>
                  <a:srgbClr val="000000"/>
                </a:solidFill>
                <a:latin typeface="Calibri Light" panose="020F0302020204030204" pitchFamily="34" charset="0"/>
              </a:rPr>
              <a:t>It must be noted that both sending and receiving institutes shall follow transparent procedures during their</a:t>
            </a:r>
          </a:p>
          <a:p>
            <a:pPr algn="l"/>
            <a:r>
              <a:rPr lang="en-US" sz="1800" b="0" i="0" u="none" strike="noStrike" baseline="0" dirty="0">
                <a:solidFill>
                  <a:srgbClr val="000000"/>
                </a:solidFill>
                <a:latin typeface="Calibri Light" panose="020F0302020204030204" pitchFamily="34" charset="0"/>
              </a:rPr>
              <a:t>selection processes. The selection process should also be non-discriminatory on any grounds (for e.g. gender,</a:t>
            </a:r>
          </a:p>
          <a:p>
            <a:pPr algn="l"/>
            <a:r>
              <a:rPr lang="en-US" sz="1800" b="0" i="0" u="none" strike="noStrike" baseline="0" dirty="0">
                <a:solidFill>
                  <a:srgbClr val="000000"/>
                </a:solidFill>
                <a:latin typeface="Calibri Light" panose="020F0302020204030204" pitchFamily="34" charset="0"/>
              </a:rPr>
              <a:t>ethnicity, religion etc.)</a:t>
            </a:r>
            <a:endParaRPr lang="en-US" b="1"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13</a:t>
            </a:fld>
            <a:endParaRPr lang="en-GB"/>
          </a:p>
        </p:txBody>
      </p:sp>
    </p:spTree>
    <p:extLst>
      <p:ext uri="{BB962C8B-B14F-4D97-AF65-F5344CB8AC3E}">
        <p14:creationId xmlns:p14="http://schemas.microsoft.com/office/powerpoint/2010/main" val="400074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b="1"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14</a:t>
            </a:fld>
            <a:endParaRPr lang="en-GB"/>
          </a:p>
        </p:txBody>
      </p:sp>
    </p:spTree>
    <p:extLst>
      <p:ext uri="{BB962C8B-B14F-4D97-AF65-F5344CB8AC3E}">
        <p14:creationId xmlns:p14="http://schemas.microsoft.com/office/powerpoint/2010/main" val="419528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b="1"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15</a:t>
            </a:fld>
            <a:endParaRPr lang="en-GB"/>
          </a:p>
        </p:txBody>
      </p:sp>
    </p:spTree>
    <p:extLst>
      <p:ext uri="{BB962C8B-B14F-4D97-AF65-F5344CB8AC3E}">
        <p14:creationId xmlns:p14="http://schemas.microsoft.com/office/powerpoint/2010/main" val="329376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b="1"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16</a:t>
            </a:fld>
            <a:endParaRPr lang="en-GB"/>
          </a:p>
        </p:txBody>
      </p:sp>
    </p:spTree>
    <p:extLst>
      <p:ext uri="{BB962C8B-B14F-4D97-AF65-F5344CB8AC3E}">
        <p14:creationId xmlns:p14="http://schemas.microsoft.com/office/powerpoint/2010/main" val="8017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17</a:t>
            </a:fld>
            <a:endParaRPr lang="en-GB"/>
          </a:p>
        </p:txBody>
      </p:sp>
    </p:spTree>
    <p:extLst>
      <p:ext uri="{BB962C8B-B14F-4D97-AF65-F5344CB8AC3E}">
        <p14:creationId xmlns:p14="http://schemas.microsoft.com/office/powerpoint/2010/main" val="248018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18</a:t>
            </a:fld>
            <a:endParaRPr lang="en-GB"/>
          </a:p>
        </p:txBody>
      </p:sp>
    </p:spTree>
    <p:extLst>
      <p:ext uri="{BB962C8B-B14F-4D97-AF65-F5344CB8AC3E}">
        <p14:creationId xmlns:p14="http://schemas.microsoft.com/office/powerpoint/2010/main" val="2351388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19</a:t>
            </a:fld>
            <a:endParaRPr lang="en-GB"/>
          </a:p>
        </p:txBody>
      </p:sp>
    </p:spTree>
    <p:extLst>
      <p:ext uri="{BB962C8B-B14F-4D97-AF65-F5344CB8AC3E}">
        <p14:creationId xmlns:p14="http://schemas.microsoft.com/office/powerpoint/2010/main" val="149444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The Toolkit Consortium includes 3 European Universities – The University of Bologna (UNIBO), Uppsala University (UU), Vilnius University (VU); 2 Laotian Universities – National University of Laos (</a:t>
            </a:r>
            <a:r>
              <a:rPr lang="en-US" sz="1800" b="0" i="0" u="none" strike="noStrike" baseline="0" dirty="0" err="1">
                <a:solidFill>
                  <a:srgbClr val="000000"/>
                </a:solidFill>
                <a:latin typeface="Calibri" panose="020F0502020204030204" pitchFamily="34" charset="0"/>
              </a:rPr>
              <a:t>NUoL</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Souphanouvong</a:t>
            </a:r>
            <a:r>
              <a:rPr lang="en-US" sz="1800" b="0" i="0" u="none" strike="noStrike" baseline="0" dirty="0">
                <a:solidFill>
                  <a:srgbClr val="000000"/>
                </a:solidFill>
                <a:latin typeface="Calibri" panose="020F0502020204030204" pitchFamily="34" charset="0"/>
              </a:rPr>
              <a:t> University (SU); 3 Myanmar Universities – University of Yangon (YU), Yangon University of Economics (</a:t>
            </a:r>
            <a:r>
              <a:rPr lang="en-US" sz="1800" b="0" i="0" u="none" strike="noStrike" baseline="0" dirty="0" err="1">
                <a:solidFill>
                  <a:srgbClr val="000000"/>
                </a:solidFill>
                <a:latin typeface="Calibri" panose="020F0502020204030204" pitchFamily="34" charset="0"/>
              </a:rPr>
              <a:t>YUEco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Yezin</a:t>
            </a:r>
            <a:r>
              <a:rPr lang="en-US" sz="1800" b="0" i="0" u="none" strike="noStrike" baseline="0" dirty="0">
                <a:solidFill>
                  <a:srgbClr val="000000"/>
                </a:solidFill>
                <a:latin typeface="Calibri" panose="020F0502020204030204" pitchFamily="34" charset="0"/>
              </a:rPr>
              <a:t> Agricultural University (YAU) and 2 Universities form Sri Lanka – University of Peradeniya (</a:t>
            </a:r>
            <a:r>
              <a:rPr lang="en-US" sz="1800" b="0" i="0" u="none" strike="noStrike" baseline="0" dirty="0" err="1">
                <a:solidFill>
                  <a:srgbClr val="000000"/>
                </a:solidFill>
                <a:latin typeface="Calibri" panose="020F0502020204030204" pitchFamily="34" charset="0"/>
              </a:rPr>
              <a:t>UoP</a:t>
            </a:r>
            <a:r>
              <a:rPr lang="en-US" sz="1800" b="0" i="0" u="none" strike="noStrike" baseline="0" dirty="0">
                <a:solidFill>
                  <a:srgbClr val="000000"/>
                </a:solidFill>
                <a:latin typeface="Calibri" panose="020F0502020204030204" pitchFamily="34" charset="0"/>
              </a:rPr>
              <a:t>)-University of Kelaniya (</a:t>
            </a:r>
            <a:r>
              <a:rPr lang="en-US" sz="1800" b="0" i="0" u="none" strike="noStrike" baseline="0" dirty="0" err="1">
                <a:solidFill>
                  <a:srgbClr val="000000"/>
                </a:solidFill>
                <a:latin typeface="Calibri" panose="020F0502020204030204" pitchFamily="34" charset="0"/>
              </a:rPr>
              <a:t>UoK</a:t>
            </a:r>
            <a:r>
              <a:rPr lang="en-US" sz="1800" b="0" i="0" u="none" strike="noStrike" baseline="0" dirty="0">
                <a:solidFill>
                  <a:srgbClr val="000000"/>
                </a:solidFill>
                <a:latin typeface="Calibri" panose="020F0502020204030204" pitchFamily="34" charset="0"/>
              </a:rPr>
              <a:t>). </a:t>
            </a:r>
            <a:endParaRPr lang="en-US" dirty="0"/>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a:t>
            </a:fld>
            <a:endParaRPr lang="en-GB"/>
          </a:p>
        </p:txBody>
      </p:sp>
    </p:spTree>
    <p:extLst>
      <p:ext uri="{BB962C8B-B14F-4D97-AF65-F5344CB8AC3E}">
        <p14:creationId xmlns:p14="http://schemas.microsoft.com/office/powerpoint/2010/main" val="3981452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20</a:t>
            </a:fld>
            <a:endParaRPr lang="en-GB"/>
          </a:p>
        </p:txBody>
      </p:sp>
    </p:spTree>
    <p:extLst>
      <p:ext uri="{BB962C8B-B14F-4D97-AF65-F5344CB8AC3E}">
        <p14:creationId xmlns:p14="http://schemas.microsoft.com/office/powerpoint/2010/main" val="3480835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Calibri Light" panose="020F0302020204030204" pitchFamily="34" charset="0"/>
              </a:rPr>
              <a:t>Application process of incoming student can be under the following terms:</a:t>
            </a:r>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21</a:t>
            </a:fld>
            <a:endParaRPr lang="en-GB"/>
          </a:p>
        </p:txBody>
      </p:sp>
    </p:spTree>
    <p:extLst>
      <p:ext uri="{BB962C8B-B14F-4D97-AF65-F5344CB8AC3E}">
        <p14:creationId xmlns:p14="http://schemas.microsoft.com/office/powerpoint/2010/main" val="418125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Calibri Light" panose="020F0302020204030204" pitchFamily="34" charset="0"/>
              </a:rPr>
              <a:t>Application Documents must include the following:</a:t>
            </a:r>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22</a:t>
            </a:fld>
            <a:endParaRPr lang="en-GB"/>
          </a:p>
        </p:txBody>
      </p:sp>
    </p:spTree>
    <p:extLst>
      <p:ext uri="{BB962C8B-B14F-4D97-AF65-F5344CB8AC3E}">
        <p14:creationId xmlns:p14="http://schemas.microsoft.com/office/powerpoint/2010/main" val="325639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Calibri Light" panose="020F0302020204030204" pitchFamily="34" charset="0"/>
              </a:rPr>
              <a:t>The students participating in the exchange program under the terms of the agreement shall be selected initially by</a:t>
            </a:r>
          </a:p>
          <a:p>
            <a:pPr algn="l"/>
            <a:r>
              <a:rPr lang="en-US" sz="1800" b="0" i="0" u="none" strike="noStrike" baseline="0" dirty="0">
                <a:latin typeface="Calibri Light" panose="020F0302020204030204" pitchFamily="34" charset="0"/>
              </a:rPr>
              <a:t>the home institution, and the host institution shall make the final admission decision in each case. The following</a:t>
            </a:r>
          </a:p>
          <a:p>
            <a:pPr algn="l"/>
            <a:r>
              <a:rPr lang="en-US" sz="1800" b="0" i="0" u="none" strike="noStrike" baseline="0" dirty="0">
                <a:latin typeface="Calibri Light" panose="020F0302020204030204" pitchFamily="34" charset="0"/>
              </a:rPr>
              <a:t>selection criteria will generally apply but may be varied in certain cases:</a:t>
            </a:r>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23</a:t>
            </a:fld>
            <a:endParaRPr lang="en-GB"/>
          </a:p>
        </p:txBody>
      </p:sp>
    </p:spTree>
    <p:extLst>
      <p:ext uri="{BB962C8B-B14F-4D97-AF65-F5344CB8AC3E}">
        <p14:creationId xmlns:p14="http://schemas.microsoft.com/office/powerpoint/2010/main" val="832437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24</a:t>
            </a:fld>
            <a:endParaRPr lang="en-GB"/>
          </a:p>
        </p:txBody>
      </p:sp>
    </p:spTree>
    <p:extLst>
      <p:ext uri="{BB962C8B-B14F-4D97-AF65-F5344CB8AC3E}">
        <p14:creationId xmlns:p14="http://schemas.microsoft.com/office/powerpoint/2010/main" val="4251192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Calibri Light" panose="020F0302020204030204" pitchFamily="34" charset="0"/>
              </a:rPr>
              <a:t>The incoming students need to make sure that they have all the relevant documents about going abroad, including</a:t>
            </a:r>
          </a:p>
          <a:p>
            <a:pPr algn="l"/>
            <a:r>
              <a:rPr lang="en-US" sz="1800" b="0" i="0" u="none" strike="noStrike" baseline="0" dirty="0">
                <a:latin typeface="Calibri Light" panose="020F0302020204030204" pitchFamily="34" charset="0"/>
              </a:rPr>
              <a:t>the following:</a:t>
            </a:r>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25</a:t>
            </a:fld>
            <a:endParaRPr lang="en-GB"/>
          </a:p>
        </p:txBody>
      </p:sp>
    </p:spTree>
    <p:extLst>
      <p:ext uri="{BB962C8B-B14F-4D97-AF65-F5344CB8AC3E}">
        <p14:creationId xmlns:p14="http://schemas.microsoft.com/office/powerpoint/2010/main" val="159605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26</a:t>
            </a:fld>
            <a:endParaRPr lang="en-GB"/>
          </a:p>
        </p:txBody>
      </p:sp>
    </p:spTree>
    <p:extLst>
      <p:ext uri="{BB962C8B-B14F-4D97-AF65-F5344CB8AC3E}">
        <p14:creationId xmlns:p14="http://schemas.microsoft.com/office/powerpoint/2010/main" val="1974915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27</a:t>
            </a:fld>
            <a:endParaRPr lang="en-GB"/>
          </a:p>
        </p:txBody>
      </p:sp>
    </p:spTree>
    <p:extLst>
      <p:ext uri="{BB962C8B-B14F-4D97-AF65-F5344CB8AC3E}">
        <p14:creationId xmlns:p14="http://schemas.microsoft.com/office/powerpoint/2010/main" val="2956217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28</a:t>
            </a:fld>
            <a:endParaRPr lang="en-GB"/>
          </a:p>
        </p:txBody>
      </p:sp>
    </p:spTree>
    <p:extLst>
      <p:ext uri="{BB962C8B-B14F-4D97-AF65-F5344CB8AC3E}">
        <p14:creationId xmlns:p14="http://schemas.microsoft.com/office/powerpoint/2010/main" val="1570710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Calibri Light" panose="020F0302020204030204" pitchFamily="34" charset="0"/>
              </a:rPr>
              <a:t>Visiting researcher/staff should provide his or her research field or certain work activities in order to reveal</a:t>
            </a:r>
          </a:p>
          <a:p>
            <a:pPr algn="l"/>
            <a:r>
              <a:rPr lang="en-US" sz="1800" b="0" i="0" u="none" strike="noStrike" baseline="0" dirty="0">
                <a:latin typeface="Calibri Light" panose="020F0302020204030204" pitchFamily="34" charset="0"/>
                <a:cs typeface="Calibri Light" panose="020F0302020204030204" pitchFamily="34" charset="0"/>
              </a:rPr>
              <a:t>knowledge and skills and one’s effort to achieve career-related goals. It also provides the purpose of one’s visit to</a:t>
            </a:r>
          </a:p>
          <a:p>
            <a:pPr algn="l"/>
            <a:r>
              <a:rPr lang="en-US" sz="1800" b="0" i="0" u="none" strike="noStrike" baseline="0" dirty="0">
                <a:latin typeface="Calibri Light" panose="020F0302020204030204" pitchFamily="34" charset="0"/>
              </a:rPr>
              <a:t>the receiving university. </a:t>
            </a:r>
            <a:r>
              <a:rPr lang="en-US" sz="1800" b="0" i="1" u="none" strike="noStrike" baseline="0" dirty="0">
                <a:latin typeface="Calibri Light,Italic"/>
              </a:rPr>
              <a:t>Check for the following Important Documents:</a:t>
            </a:r>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29</a:t>
            </a:fld>
            <a:endParaRPr lang="en-GB"/>
          </a:p>
        </p:txBody>
      </p:sp>
    </p:spTree>
    <p:extLst>
      <p:ext uri="{BB962C8B-B14F-4D97-AF65-F5344CB8AC3E}">
        <p14:creationId xmlns:p14="http://schemas.microsoft.com/office/powerpoint/2010/main" val="59673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3</a:t>
            </a:fld>
            <a:endParaRPr lang="en-GB"/>
          </a:p>
        </p:txBody>
      </p:sp>
    </p:spTree>
    <p:extLst>
      <p:ext uri="{BB962C8B-B14F-4D97-AF65-F5344CB8AC3E}">
        <p14:creationId xmlns:p14="http://schemas.microsoft.com/office/powerpoint/2010/main" val="1275435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30</a:t>
            </a:fld>
            <a:endParaRPr lang="en-GB"/>
          </a:p>
        </p:txBody>
      </p:sp>
    </p:spTree>
    <p:extLst>
      <p:ext uri="{BB962C8B-B14F-4D97-AF65-F5344CB8AC3E}">
        <p14:creationId xmlns:p14="http://schemas.microsoft.com/office/powerpoint/2010/main" val="313151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sz="1200" b="0" i="0" u="none" strike="noStrike" baseline="0" dirty="0">
              <a:latin typeface="Times New Roman" panose="02020603050405020304" pitchFamily="18"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31</a:t>
            </a:fld>
            <a:endParaRPr lang="en-GB"/>
          </a:p>
        </p:txBody>
      </p:sp>
    </p:spTree>
    <p:extLst>
      <p:ext uri="{BB962C8B-B14F-4D97-AF65-F5344CB8AC3E}">
        <p14:creationId xmlns:p14="http://schemas.microsoft.com/office/powerpoint/2010/main" val="1437674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B901A-6415-49D4-B70D-F22595E9D9B7}" type="slidenum">
              <a:rPr lang="en-US" smtClean="0"/>
              <a:t>32</a:t>
            </a:fld>
            <a:endParaRPr lang="en-US"/>
          </a:p>
        </p:txBody>
      </p:sp>
    </p:spTree>
    <p:extLst>
      <p:ext uri="{BB962C8B-B14F-4D97-AF65-F5344CB8AC3E}">
        <p14:creationId xmlns:p14="http://schemas.microsoft.com/office/powerpoint/2010/main" val="224131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200" i="0" u="none" strike="noStrike" baseline="0" dirty="0"/>
              <a:t>It is important</a:t>
            </a:r>
          </a:p>
          <a:p>
            <a:pPr algn="l"/>
            <a:r>
              <a:rPr lang="en-US" sz="1200" i="0" u="none" strike="noStrike" baseline="0" dirty="0"/>
              <a:t>to have a proper policy framework as the IRO plays an important role in supporting internationalization of the</a:t>
            </a:r>
          </a:p>
          <a:p>
            <a:pPr algn="l"/>
            <a:r>
              <a:rPr lang="en-US" sz="1200" i="0" u="none" strike="noStrike" baseline="0" dirty="0"/>
              <a:t>university by evolving and changing standards and trends in the international environment</a:t>
            </a:r>
            <a:endParaRPr lang="en-GB" sz="1200" dirty="0">
              <a:ea typeface="Calibri" panose="020F0502020204030204" pitchFamily="34" charset="0"/>
              <a:cs typeface="Times New Roman" panose="02020603050405020304" pitchFamily="18" charset="0"/>
            </a:endParaRPr>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4</a:t>
            </a:fld>
            <a:endParaRPr lang="en-GB"/>
          </a:p>
        </p:txBody>
      </p:sp>
    </p:spTree>
    <p:extLst>
      <p:ext uri="{BB962C8B-B14F-4D97-AF65-F5344CB8AC3E}">
        <p14:creationId xmlns:p14="http://schemas.microsoft.com/office/powerpoint/2010/main" val="389488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800100" lvl="1" indent="-342900" algn="jus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Practical information brochure should be </a:t>
            </a:r>
            <a:r>
              <a:rPr lang="en-US" sz="2600" b="0" i="0" u="none" strike="noStrike" baseline="0" dirty="0">
                <a:latin typeface="Times New Roman" panose="02020603050405020304" pitchFamily="18" charset="0"/>
                <a:cs typeface="Times New Roman" panose="02020603050405020304" pitchFamily="18" charset="0"/>
              </a:rPr>
              <a:t>online information by university webpage:</a:t>
            </a:r>
          </a:p>
          <a:p>
            <a:pPr marL="1257300" lvl="2" indent="-342900" algn="just">
              <a:buFont typeface="Wingdings" panose="05000000000000000000" pitchFamily="2" charset="2"/>
              <a:buChar char="ü"/>
            </a:pPr>
            <a:r>
              <a:rPr lang="en-US" sz="2600" b="0" i="0" u="none" strike="noStrike" baseline="0" dirty="0">
                <a:latin typeface="Times New Roman" panose="02020603050405020304" pitchFamily="18" charset="0"/>
                <a:cs typeface="Times New Roman" panose="02020603050405020304" pitchFamily="18" charset="0"/>
              </a:rPr>
              <a:t>application procedures, </a:t>
            </a:r>
            <a:endParaRPr lang="en-US" sz="26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ü"/>
            </a:pPr>
            <a:r>
              <a:rPr lang="en-US" sz="2600" b="0" i="0" u="none" strike="noStrike" baseline="0" dirty="0">
                <a:latin typeface="Times New Roman" panose="02020603050405020304" pitchFamily="18" charset="0"/>
                <a:cs typeface="Times New Roman" panose="02020603050405020304" pitchFamily="18" charset="0"/>
              </a:rPr>
              <a:t>courses offered, </a:t>
            </a:r>
            <a:endParaRPr lang="en-US" sz="26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ü"/>
            </a:pPr>
            <a:r>
              <a:rPr lang="en-US" sz="2600" b="0" i="0" u="none" strike="noStrike" baseline="0" dirty="0">
                <a:latin typeface="Times New Roman" panose="02020603050405020304" pitchFamily="18" charset="0"/>
                <a:cs typeface="Times New Roman" panose="02020603050405020304" pitchFamily="18" charset="0"/>
              </a:rPr>
              <a:t>visa regulations, </a:t>
            </a:r>
            <a:endParaRPr lang="en-US" sz="26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ü"/>
            </a:pPr>
            <a:r>
              <a:rPr lang="en-US" sz="2600" b="0" i="0" u="none" strike="noStrike" baseline="0" dirty="0">
                <a:latin typeface="Times New Roman" panose="02020603050405020304" pitchFamily="18" charset="0"/>
                <a:cs typeface="Times New Roman" panose="02020603050405020304" pitchFamily="18" charset="0"/>
              </a:rPr>
              <a:t>health insurance, </a:t>
            </a:r>
            <a:endParaRPr lang="en-US" sz="26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ü"/>
            </a:pPr>
            <a:r>
              <a:rPr lang="en-US" sz="2600" b="0" i="0" u="none" strike="noStrike" baseline="0" dirty="0">
                <a:latin typeface="Times New Roman" panose="02020603050405020304" pitchFamily="18" charset="0"/>
                <a:cs typeface="Times New Roman" panose="02020603050405020304" pitchFamily="18" charset="0"/>
              </a:rPr>
              <a:t>travel insurance and private liability insurance, </a:t>
            </a:r>
            <a:endParaRPr lang="en-US" sz="26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ü"/>
            </a:pPr>
            <a:r>
              <a:rPr lang="en-US" sz="2600" b="0" i="0" u="none" strike="noStrike" baseline="0" dirty="0">
                <a:latin typeface="Times New Roman" panose="02020603050405020304" pitchFamily="18" charset="0"/>
                <a:cs typeface="Times New Roman" panose="02020603050405020304" pitchFamily="18" charset="0"/>
              </a:rPr>
              <a:t>information for welcome week, </a:t>
            </a:r>
            <a:endParaRPr lang="en-US" sz="26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ü"/>
            </a:pPr>
            <a:r>
              <a:rPr lang="en-US" sz="2600" b="0" i="0" u="none" strike="noStrike" baseline="0" dirty="0">
                <a:latin typeface="Times New Roman" panose="02020603050405020304" pitchFamily="18" charset="0"/>
                <a:cs typeface="Times New Roman" panose="02020603050405020304" pitchFamily="18" charset="0"/>
              </a:rPr>
              <a:t>on-off campus accommodation, and pre-departure proceedings for mobility participants</a:t>
            </a:r>
            <a:endParaRPr lang="en-US" dirty="0"/>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5</a:t>
            </a:fld>
            <a:endParaRPr lang="en-GB"/>
          </a:p>
        </p:txBody>
      </p:sp>
    </p:spTree>
    <p:extLst>
      <p:ext uri="{BB962C8B-B14F-4D97-AF65-F5344CB8AC3E}">
        <p14:creationId xmlns:p14="http://schemas.microsoft.com/office/powerpoint/2010/main" val="227659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US" dirty="0"/>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6</a:t>
            </a:fld>
            <a:endParaRPr lang="en-GB"/>
          </a:p>
        </p:txBody>
      </p:sp>
    </p:spTree>
    <p:extLst>
      <p:ext uri="{BB962C8B-B14F-4D97-AF65-F5344CB8AC3E}">
        <p14:creationId xmlns:p14="http://schemas.microsoft.com/office/powerpoint/2010/main" val="371478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Times New Roman" panose="02020603050405020304" pitchFamily="18" charset="0"/>
                <a:cs typeface="Times New Roman" panose="02020603050405020304" pitchFamily="18" charset="0"/>
              </a:rPr>
              <a:t>It consists of </a:t>
            </a:r>
            <a:r>
              <a:rPr lang="en-US" sz="1200" b="0" i="0" u="none" strike="noStrike" baseline="0" dirty="0">
                <a:latin typeface="Times New Roman" panose="02020603050405020304" pitchFamily="18" charset="0"/>
                <a:cs typeface="Times New Roman" panose="02020603050405020304" pitchFamily="18" charset="0"/>
              </a:rPr>
              <a:t>setting the criteria, application procedure, checking the validity of student records, selection process, arrangements required for exchange programs, recognition of studies, reporting, recording and publicizing guidelines, and monitoring and evaluation processes required for successful outbound mobility.</a:t>
            </a:r>
          </a:p>
          <a:p>
            <a:endParaRPr lang="en-US" dirty="0"/>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7</a:t>
            </a:fld>
            <a:endParaRPr lang="en-GB"/>
          </a:p>
        </p:txBody>
      </p:sp>
    </p:spTree>
    <p:extLst>
      <p:ext uri="{BB962C8B-B14F-4D97-AF65-F5344CB8AC3E}">
        <p14:creationId xmlns:p14="http://schemas.microsoft.com/office/powerpoint/2010/main" val="214964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200" b="0" i="0" u="none" strike="noStrike" baseline="0" dirty="0">
                <a:latin typeface="Calibri Light" panose="020F0302020204030204" pitchFamily="34" charset="0"/>
              </a:rPr>
              <a:t>This chapter focuses exclusively on student mobility. As for staff mobility, procedures are significantly different and</a:t>
            </a:r>
          </a:p>
          <a:p>
            <a:pPr algn="l"/>
            <a:r>
              <a:rPr lang="en-US" sz="1200" b="0" i="0" u="none" strike="noStrike" baseline="0" dirty="0">
                <a:latin typeface="Calibri Light" panose="020F0302020204030204" pitchFamily="34" charset="0"/>
              </a:rPr>
              <a:t>less constrained by standard schemes and </a:t>
            </a:r>
            <a:r>
              <a:rPr lang="en-US" sz="1200" b="0" i="0" u="none" strike="noStrike" baseline="0" dirty="0" err="1">
                <a:latin typeface="Calibri Light" panose="020F0302020204030204" pitchFamily="34" charset="0"/>
              </a:rPr>
              <a:t>programmes</a:t>
            </a:r>
            <a:r>
              <a:rPr lang="en-US" sz="1200" b="0" i="0" u="none" strike="noStrike" baseline="0" dirty="0">
                <a:latin typeface="Calibri Light" panose="020F0302020204030204" pitchFamily="34" charset="0"/>
              </a:rPr>
              <a:t>.</a:t>
            </a:r>
          </a:p>
          <a:p>
            <a:pPr algn="l"/>
            <a:r>
              <a:rPr lang="en-US" sz="1200" b="0" i="0" u="none" strike="noStrike" baseline="0" dirty="0">
                <a:latin typeface="Calibri Light" panose="020F0302020204030204" pitchFamily="34" charset="0"/>
              </a:rPr>
              <a:t>The student must meet the academic requirements set either by the host university and/or the home university. For</a:t>
            </a:r>
          </a:p>
          <a:p>
            <a:pPr algn="l"/>
            <a:r>
              <a:rPr lang="en-US" sz="1200" b="0" i="0" u="none" strike="noStrike" baseline="0" dirty="0">
                <a:latin typeface="Calibri Light" panose="020F0302020204030204" pitchFamily="34" charset="0"/>
              </a:rPr>
              <a:t>example, in the case of Uppsala University as a home university, the Uppsala University requires the student to have</a:t>
            </a:r>
          </a:p>
          <a:p>
            <a:pPr algn="l"/>
            <a:r>
              <a:rPr lang="en-US" sz="1200" b="0" i="0" u="none" strike="noStrike" baseline="0" dirty="0">
                <a:latin typeface="Calibri Light" panose="020F0302020204030204" pitchFamily="34" charset="0"/>
              </a:rPr>
              <a:t>30 registered higher education credits at the time of application, and at least 60 registered higher education credits</a:t>
            </a:r>
          </a:p>
          <a:p>
            <a:pPr algn="l"/>
            <a:r>
              <a:rPr lang="en-US" sz="1200" b="0" i="0" u="none" strike="noStrike" baseline="0" dirty="0">
                <a:latin typeface="Calibri Light" panose="020F0302020204030204" pitchFamily="34" charset="0"/>
              </a:rPr>
              <a:t>by the time of departure. If these requirements are not met, the offered exchange study may be withdrawn</a:t>
            </a:r>
            <a:endParaRPr lang="en-US" dirty="0"/>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8</a:t>
            </a:fld>
            <a:endParaRPr lang="en-GB"/>
          </a:p>
        </p:txBody>
      </p:sp>
    </p:spTree>
    <p:extLst>
      <p:ext uri="{BB962C8B-B14F-4D97-AF65-F5344CB8AC3E}">
        <p14:creationId xmlns:p14="http://schemas.microsoft.com/office/powerpoint/2010/main" val="178072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1" i="0" u="none" strike="noStrike" baseline="0" dirty="0">
                <a:latin typeface="Calibri Light" panose="020F0302020204030204" pitchFamily="34" charset="0"/>
              </a:rPr>
              <a:t>For each outbound mobility </a:t>
            </a:r>
            <a:r>
              <a:rPr lang="en-US" sz="1800" b="1" i="0" u="none" strike="noStrike" baseline="0" dirty="0" err="1">
                <a:latin typeface="Calibri Light" panose="020F0302020204030204" pitchFamily="34" charset="0"/>
              </a:rPr>
              <a:t>programme</a:t>
            </a:r>
            <a:r>
              <a:rPr lang="en-US" sz="1800" b="1" i="0" u="none" strike="noStrike" baseline="0" dirty="0">
                <a:latin typeface="Calibri Light" panose="020F0302020204030204" pitchFamily="34" charset="0"/>
              </a:rPr>
              <a:t>, the university (IRO) should specify and announce the criteria through all</a:t>
            </a:r>
          </a:p>
          <a:p>
            <a:pPr algn="l"/>
            <a:r>
              <a:rPr lang="en-US" sz="1800" b="1" i="0" u="none" strike="noStrike" baseline="0" dirty="0">
                <a:latin typeface="Calibri Light" panose="020F0302020204030204" pitchFamily="34" charset="0"/>
              </a:rPr>
              <a:t>communication channels to students.</a:t>
            </a:r>
            <a:endParaRPr lang="en-US" b="1" dirty="0"/>
          </a:p>
        </p:txBody>
      </p:sp>
      <p:sp>
        <p:nvSpPr>
          <p:cNvPr id="4" name="Segnaposto intestazione 3"/>
          <p:cNvSpPr>
            <a:spLocks noGrp="1"/>
          </p:cNvSpPr>
          <p:nvPr>
            <p:ph type="hdr" sz="quarter" idx="10"/>
          </p:nvPr>
        </p:nvSpPr>
        <p:spPr/>
        <p:txBody>
          <a:bodyPr/>
          <a:lstStyle/>
          <a:p>
            <a:r>
              <a:rPr lang="en-GB"/>
              <a:t>Toolkit WP2 Training. Internationalization strategies: The case of UNIBO</a:t>
            </a:r>
          </a:p>
        </p:txBody>
      </p:sp>
      <p:sp>
        <p:nvSpPr>
          <p:cNvPr id="5" name="Segnaposto numero diapositiva 4"/>
          <p:cNvSpPr>
            <a:spLocks noGrp="1"/>
          </p:cNvSpPr>
          <p:nvPr>
            <p:ph type="sldNum" sz="quarter" idx="11"/>
          </p:nvPr>
        </p:nvSpPr>
        <p:spPr/>
        <p:txBody>
          <a:bodyPr/>
          <a:lstStyle/>
          <a:p>
            <a:fld id="{C26919E8-3728-4AE3-A245-7AF32E4C095B}" type="slidenum">
              <a:rPr lang="en-GB" smtClean="0"/>
              <a:t>9</a:t>
            </a:fld>
            <a:endParaRPr lang="en-GB"/>
          </a:p>
        </p:txBody>
      </p:sp>
    </p:spTree>
    <p:extLst>
      <p:ext uri="{BB962C8B-B14F-4D97-AF65-F5344CB8AC3E}">
        <p14:creationId xmlns:p14="http://schemas.microsoft.com/office/powerpoint/2010/main" val="285226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9"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310961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12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Diapositiva titolo">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wrap="none" lIns="0" tIns="0" rIns="0" bIns="0" anchor="ctr"/>
          <a:lstStyle/>
          <a:p>
            <a:r>
              <a:rPr lang="it-IT"/>
              <a:t>Fare clic per modificare stile</a:t>
            </a:r>
            <a:endParaRPr/>
          </a:p>
        </p:txBody>
      </p:sp>
      <p:sp>
        <p:nvSpPr>
          <p:cNvPr id="9" name="PlaceHolder 2"/>
          <p:cNvSpPr>
            <a:spLocks noGrp="1"/>
          </p:cNvSpPr>
          <p:nvPr>
            <p:ph type="subTitle"/>
          </p:nvPr>
        </p:nvSpPr>
        <p:spPr>
          <a:xfrm>
            <a:off x="457200" y="1604520"/>
            <a:ext cx="8046360" cy="3977640"/>
          </a:xfrm>
          <a:prstGeom prst="rect">
            <a:avLst/>
          </a:prstGeom>
        </p:spPr>
        <p:txBody>
          <a:bodyPr wrap="none" lIns="0" tIns="0" rIns="0" bIns="0" anchor="ctr"/>
          <a:lstStyle/>
          <a:p>
            <a:r>
              <a:rPr lang="it-IT"/>
              <a:t>Fare clic per modificare lo stile del sottotitolo dello schema</a:t>
            </a:r>
            <a:endParaRPr/>
          </a:p>
        </p:txBody>
      </p:sp>
    </p:spTree>
    <p:extLst>
      <p:ext uri="{BB962C8B-B14F-4D97-AF65-F5344CB8AC3E}">
        <p14:creationId xmlns:p14="http://schemas.microsoft.com/office/powerpoint/2010/main" val="198107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891ABA6-F1B5-4DE1-A7F6-FD94BBB50985}" type="datetime1">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39847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D8C241-35A8-4828-9AA9-3174DCABFB09}" type="datetime1">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2615891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0177709-F2DE-4098-B02C-ADACCBA90637}" type="datetime1">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43419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CFBCE6B-FDAD-4AC7-9C67-C2D38A6391A0}" type="datetime1">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1116941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7461B53-51C1-47CB-BF68-BE76CB4D29A3}" type="datetime1">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2405527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6B70F916-2DBC-4E43-A7E5-219F968CFE4E}" type="datetime1">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2056565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A33EB-0493-4CD8-B0FA-AFF6C8FC9F2A}" type="datetime1">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261829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F365062-768B-4F60-B96C-A5E79F0F0C93}" type="datetime1">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152327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743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AB5865-8ADD-472D-BD42-CBBB9690286D}" type="datetime1">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140990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933E3C0-DA67-4CED-813B-9E849419E68E}" type="datetime1">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148239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E3622B4-1718-4E9C-BA44-6F8E279C843A}" type="datetime1">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A2A663-D2E0-4EAD-ACC7-B40693ACF35D}" type="slidenum">
              <a:rPr lang="en-GB" smtClean="0"/>
              <a:t>‹#›</a:t>
            </a:fld>
            <a:endParaRPr lang="en-GB"/>
          </a:p>
        </p:txBody>
      </p:sp>
    </p:spTree>
    <p:extLst>
      <p:ext uri="{BB962C8B-B14F-4D97-AF65-F5344CB8AC3E}">
        <p14:creationId xmlns:p14="http://schemas.microsoft.com/office/powerpoint/2010/main" val="10020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47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9" y="1412877"/>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9"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9" y="476675"/>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63850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9" y="476675"/>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9"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84275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70"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9" y="1412877"/>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9" y="476675"/>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246909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8" y="1700810"/>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9" y="476675"/>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20405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2"/>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6089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93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0" name="Immagin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1520" y="1556792"/>
            <a:ext cx="2808312" cy="2808312"/>
          </a:xfrm>
          <a:prstGeom prst="rect">
            <a:avLst/>
          </a:prstGeom>
        </p:spPr>
      </p:pic>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87225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9"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9" name="Immagine 8"/>
          <p:cNvPicPr>
            <a:picLocks noChangeAspect="1"/>
          </p:cNvPicPr>
          <p:nvPr userDrawn="1"/>
        </p:nvPicPr>
        <p:blipFill rotWithShape="1">
          <a:blip r:embed="rId10"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211387873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6" r:id="rId5"/>
    <p:sldLayoutId id="2147483997" r:id="rId6"/>
    <p:sldLayoutId id="2147483998" r:id="rId7"/>
    <p:sldLayoutId id="214748399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68151178"/>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8.png"/><Relationship Id="rId7" Type="http://schemas.openxmlformats.org/officeDocument/2006/relationships/diagramQuickStyle" Target="../diagrams/quickStyle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7.emf"/><Relationship Id="rId4" Type="http://schemas.openxmlformats.org/officeDocument/2006/relationships/image" Target="../media/image9.png"/><Relationship Id="rId9" Type="http://schemas.microsoft.com/office/2007/relationships/diagramDrawing" Target="../diagrams/drawing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png"/><Relationship Id="rId7" Type="http://schemas.openxmlformats.org/officeDocument/2006/relationships/diagramQuickStyle" Target="../diagrams/quickStyle5.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7.emf"/><Relationship Id="rId4" Type="http://schemas.openxmlformats.org/officeDocument/2006/relationships/image" Target="../media/image9.png"/><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8.png"/><Relationship Id="rId7" Type="http://schemas.openxmlformats.org/officeDocument/2006/relationships/diagramQuickStyle" Target="../diagrams/quickStyle6.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7.emf"/><Relationship Id="rId4" Type="http://schemas.openxmlformats.org/officeDocument/2006/relationships/image" Target="../media/image9.png"/><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emf"/><Relationship Id="rId4" Type="http://schemas.openxmlformats.org/officeDocument/2006/relationships/image" Target="../media/image9.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8.png"/><Relationship Id="rId7" Type="http://schemas.openxmlformats.org/officeDocument/2006/relationships/diagramQuickStyle" Target="../diagrams/quickStyle7.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7.emf"/><Relationship Id="rId4" Type="http://schemas.openxmlformats.org/officeDocument/2006/relationships/image" Target="../media/image9.png"/><Relationship Id="rId9" Type="http://schemas.microsoft.com/office/2007/relationships/diagramDrawing" Target="../diagrams/drawing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7.emf"/><Relationship Id="rId4" Type="http://schemas.openxmlformats.org/officeDocument/2006/relationships/image" Target="../media/image9.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7.emf"/><Relationship Id="rId4" Type="http://schemas.openxmlformats.org/officeDocument/2006/relationships/image" Target="../media/image9.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33786" y="362607"/>
            <a:ext cx="1071563" cy="335756"/>
          </a:xfrm>
          <a:prstGeom prst="rect">
            <a:avLst/>
          </a:prstGeom>
        </p:spPr>
      </p:pic>
      <p:pic>
        <p:nvPicPr>
          <p:cNvPr id="6" name="Immagin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9568" y="338559"/>
            <a:ext cx="1071563" cy="335756"/>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112" y="59246"/>
            <a:ext cx="1110553" cy="1187425"/>
          </a:xfrm>
          <a:prstGeom prst="rect">
            <a:avLst/>
          </a:prstGeom>
        </p:spPr>
      </p:pic>
      <p:sp>
        <p:nvSpPr>
          <p:cNvPr id="14" name="TextBox 13">
            <a:extLst>
              <a:ext uri="{FF2B5EF4-FFF2-40B4-BE49-F238E27FC236}">
                <a16:creationId xmlns:a16="http://schemas.microsoft.com/office/drawing/2014/main" id="{164D6CFF-FB3B-4EC0-AF6C-FEC6C6A210A6}"/>
              </a:ext>
            </a:extLst>
          </p:cNvPr>
          <p:cNvSpPr txBox="1"/>
          <p:nvPr/>
        </p:nvSpPr>
        <p:spPr>
          <a:xfrm>
            <a:off x="688427" y="1360015"/>
            <a:ext cx="7767145" cy="1138773"/>
          </a:xfrm>
          <a:prstGeom prst="rect">
            <a:avLst/>
          </a:prstGeom>
          <a:noFill/>
        </p:spPr>
        <p:txBody>
          <a:bodyPr wrap="square">
            <a:spAutoFit/>
          </a:bodyPr>
          <a:lstStyle/>
          <a:p>
            <a:pPr algn="ctr"/>
            <a:r>
              <a:rPr lang="en-US" sz="4000" b="1" dirty="0">
                <a:solidFill>
                  <a:srgbClr val="0070C0"/>
                </a:solidFill>
                <a:latin typeface="+mn-lt"/>
              </a:rPr>
              <a:t>TOOLKIT </a:t>
            </a:r>
            <a:br>
              <a:rPr lang="en-US" sz="4000" b="1" dirty="0">
                <a:solidFill>
                  <a:srgbClr val="0070C0"/>
                </a:solidFill>
                <a:latin typeface="+mn-lt"/>
              </a:rPr>
            </a:br>
            <a:r>
              <a:rPr lang="en-GB" sz="2800" b="1" dirty="0">
                <a:solidFill>
                  <a:srgbClr val="0070C0"/>
                </a:solidFill>
                <a:latin typeface="Calibri" panose="020F0502020204030204" pitchFamily="34" charset="0"/>
                <a:ea typeface="Calibri" panose="020F0502020204030204" pitchFamily="34" charset="0"/>
                <a:cs typeface="Arial" panose="020B0604020202020204" pitchFamily="34" charset="0"/>
              </a:rPr>
              <a:t> CASCADE TRAINING</a:t>
            </a:r>
          </a:p>
        </p:txBody>
      </p:sp>
      <p:sp>
        <p:nvSpPr>
          <p:cNvPr id="15" name="Sottotitolo 4">
            <a:extLst>
              <a:ext uri="{FF2B5EF4-FFF2-40B4-BE49-F238E27FC236}">
                <a16:creationId xmlns:a16="http://schemas.microsoft.com/office/drawing/2014/main" id="{B0E87C97-6B69-4079-B69F-34825DEEF4CC}"/>
              </a:ext>
            </a:extLst>
          </p:cNvPr>
          <p:cNvSpPr>
            <a:spLocks noGrp="1"/>
          </p:cNvSpPr>
          <p:nvPr>
            <p:ph type="subTitle" idx="1"/>
          </p:nvPr>
        </p:nvSpPr>
        <p:spPr>
          <a:xfrm>
            <a:off x="840387" y="3899103"/>
            <a:ext cx="6858000" cy="1110626"/>
          </a:xfrm>
        </p:spPr>
        <p:txBody>
          <a:bodyPr>
            <a:noAutofit/>
          </a:bodyPr>
          <a:lstStyle/>
          <a:p>
            <a:r>
              <a:rPr lang="en-US" sz="2800" b="1" dirty="0">
                <a:solidFill>
                  <a:srgbClr val="0070C0"/>
                </a:solidFill>
              </a:rPr>
              <a:t>SOUPHANOUVONG UNIVERSITY</a:t>
            </a:r>
          </a:p>
          <a:p>
            <a:r>
              <a:rPr lang="en-US" sz="2800" b="1" dirty="0">
                <a:solidFill>
                  <a:srgbClr val="0070C0"/>
                </a:solidFill>
              </a:rPr>
              <a:t> 1</a:t>
            </a:r>
            <a:r>
              <a:rPr lang="en-US" sz="2800" b="1" baseline="30000" dirty="0">
                <a:solidFill>
                  <a:srgbClr val="0070C0"/>
                </a:solidFill>
              </a:rPr>
              <a:t>ST</a:t>
            </a:r>
            <a:r>
              <a:rPr lang="en-US" sz="2800" b="1" dirty="0">
                <a:solidFill>
                  <a:srgbClr val="0070C0"/>
                </a:solidFill>
              </a:rPr>
              <a:t> DECEMBER 2021</a:t>
            </a:r>
          </a:p>
        </p:txBody>
      </p:sp>
      <p:sp>
        <p:nvSpPr>
          <p:cNvPr id="16" name="Sottotitolo 4">
            <a:extLst>
              <a:ext uri="{FF2B5EF4-FFF2-40B4-BE49-F238E27FC236}">
                <a16:creationId xmlns:a16="http://schemas.microsoft.com/office/drawing/2014/main" id="{761EE453-BA10-4505-A3F4-EFCE94E36D9F}"/>
              </a:ext>
            </a:extLst>
          </p:cNvPr>
          <p:cNvSpPr txBox="1">
            <a:spLocks/>
          </p:cNvSpPr>
          <p:nvPr/>
        </p:nvSpPr>
        <p:spPr>
          <a:xfrm>
            <a:off x="1111567" y="5384767"/>
            <a:ext cx="6858000" cy="11106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rgbClr val="0070C0"/>
                </a:solidFill>
              </a:rPr>
              <a:t>By </a:t>
            </a:r>
            <a:r>
              <a:rPr lang="en-US" b="1" i="1" dirty="0" err="1">
                <a:solidFill>
                  <a:srgbClr val="0070C0"/>
                </a:solidFill>
              </a:rPr>
              <a:t>Vanglee</a:t>
            </a:r>
            <a:r>
              <a:rPr lang="en-US" b="1" i="1" dirty="0">
                <a:solidFill>
                  <a:srgbClr val="0070C0"/>
                </a:solidFill>
              </a:rPr>
              <a:t> PHENXAY</a:t>
            </a:r>
          </a:p>
          <a:p>
            <a:r>
              <a:rPr lang="en-US" b="1" i="1" dirty="0">
                <a:solidFill>
                  <a:srgbClr val="0070C0"/>
                </a:solidFill>
              </a:rPr>
              <a:t>Email: vanglee224@gmail.com</a:t>
            </a:r>
          </a:p>
        </p:txBody>
      </p:sp>
      <p:sp>
        <p:nvSpPr>
          <p:cNvPr id="18" name="Sottotitolo 4">
            <a:extLst>
              <a:ext uri="{FF2B5EF4-FFF2-40B4-BE49-F238E27FC236}">
                <a16:creationId xmlns:a16="http://schemas.microsoft.com/office/drawing/2014/main" id="{8D819279-C79A-4791-B93E-8C97EF8C1AD7}"/>
              </a:ext>
            </a:extLst>
          </p:cNvPr>
          <p:cNvSpPr txBox="1">
            <a:spLocks/>
          </p:cNvSpPr>
          <p:nvPr/>
        </p:nvSpPr>
        <p:spPr>
          <a:xfrm>
            <a:off x="1027485" y="3022024"/>
            <a:ext cx="6858000" cy="8154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0070C0"/>
                </a:solidFill>
              </a:rPr>
              <a:t>MOBILITY FLOW MANAGEMENT</a:t>
            </a:r>
          </a:p>
        </p:txBody>
      </p:sp>
      <p:pic>
        <p:nvPicPr>
          <p:cNvPr id="10" name="Picture 9" descr="logo_su_1.pdf">
            <a:extLst>
              <a:ext uri="{FF2B5EF4-FFF2-40B4-BE49-F238E27FC236}">
                <a16:creationId xmlns:a16="http://schemas.microsoft.com/office/drawing/2014/main" id="{8C7BA878-1846-47E7-BE3F-18BC9A8BFD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939" y="5446355"/>
            <a:ext cx="1062897" cy="1239695"/>
          </a:xfrm>
          <a:prstGeom prst="rect">
            <a:avLst/>
          </a:prstGeom>
        </p:spPr>
      </p:pic>
    </p:spTree>
    <p:extLst>
      <p:ext uri="{BB962C8B-B14F-4D97-AF65-F5344CB8AC3E}">
        <p14:creationId xmlns:p14="http://schemas.microsoft.com/office/powerpoint/2010/main" val="1521333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314152" y="450641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53684" y="1010652"/>
            <a:ext cx="8008883"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R</a:t>
            </a:r>
            <a:r>
              <a:rPr lang="en-US" sz="2800" b="1" i="0" u="none" strike="noStrike" baseline="0" dirty="0">
                <a:latin typeface="Times New Roman" panose="02020603050405020304" pitchFamily="18" charset="0"/>
                <a:cs typeface="Times New Roman" panose="02020603050405020304" pitchFamily="18" charset="0"/>
              </a:rPr>
              <a:t>equirements imposed by r</a:t>
            </a:r>
            <a:r>
              <a:rPr lang="en-US" sz="2800" b="1" dirty="0">
                <a:latin typeface="Times New Roman" panose="02020603050405020304" pitchFamily="18" charset="0"/>
                <a:cs typeface="Times New Roman" panose="02020603050405020304" pitchFamily="18" charset="0"/>
              </a:rPr>
              <a:t>eceiving university</a:t>
            </a:r>
            <a:r>
              <a:rPr lang="en-US" sz="2800" b="1" i="0" u="none" strike="noStrike" baseline="0" dirty="0">
                <a:latin typeface="Times New Roman" panose="02020603050405020304" pitchFamily="18" charset="0"/>
                <a:cs typeface="Times New Roman" panose="02020603050405020304" pitchFamily="18" charset="0"/>
              </a:rPr>
              <a:t>.</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grades;</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language ability;</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unit of study pre-requisites;</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course progression;</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field of study;</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Auditions (if any)</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health insurance</a:t>
            </a:r>
            <a:r>
              <a:rPr lang="en-US" sz="2800" dirty="0">
                <a:solidFill>
                  <a:schemeClr val="tx1"/>
                </a:solidFill>
                <a:latin typeface="Times New Roman" panose="02020603050405020304" pitchFamily="18" charset="0"/>
                <a:cs typeface="Times New Roman" panose="02020603050405020304" pitchFamily="18" charset="0"/>
              </a:rPr>
              <a:t> </a:t>
            </a:r>
            <a:r>
              <a:rPr lang="en-US" sz="2800" i="0" u="none" strike="noStrike" baseline="0" dirty="0">
                <a:solidFill>
                  <a:schemeClr val="tx1"/>
                </a:solidFill>
                <a:latin typeface="Times New Roman" panose="02020603050405020304" pitchFamily="18" charset="0"/>
                <a:cs typeface="Times New Roman" panose="02020603050405020304" pitchFamily="18" charset="0"/>
              </a:rPr>
              <a:t>(if any)</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Security clearance (if any)</a:t>
            </a:r>
          </a:p>
          <a:p>
            <a:pPr marL="914400" lvl="1" indent="-457200" algn="thaiDist">
              <a:buFont typeface="+mj-lt"/>
              <a:buAutoNum type="arabicPeriod"/>
            </a:pPr>
            <a:r>
              <a:rPr lang="en-US" sz="2800" i="0" u="none" strike="noStrike" baseline="0" dirty="0">
                <a:solidFill>
                  <a:schemeClr val="tx1"/>
                </a:solidFill>
                <a:latin typeface="Times New Roman" panose="02020603050405020304" pitchFamily="18" charset="0"/>
                <a:cs typeface="Times New Roman" panose="02020603050405020304" pitchFamily="18" charset="0"/>
              </a:rPr>
              <a:t>Passport (if applicable)</a:t>
            </a:r>
            <a:endParaRPr lang="en-GB"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CBE8F988-E017-43FF-9B4B-AF8D5B335F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849872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314152" y="450641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87955" y="874651"/>
            <a:ext cx="7911543" cy="49244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buAutoNum type="arabicPeriod" startAt="2"/>
            </a:pPr>
            <a:r>
              <a:rPr lang="en-US" sz="2800" b="1" i="0" u="none" strike="noStrike" baseline="0" dirty="0">
                <a:latin typeface="Times New Roman" panose="02020603050405020304" pitchFamily="18" charset="0"/>
                <a:cs typeface="Times New Roman" panose="02020603050405020304" pitchFamily="18" charset="0"/>
              </a:rPr>
              <a:t>Application Procedure.</a:t>
            </a:r>
          </a:p>
          <a:p>
            <a:pPr marL="800100" lvl="1" indent="-342900">
              <a:buFont typeface="Wingdings" panose="05000000000000000000" pitchFamily="2" charset="2"/>
              <a:buChar char="Ø"/>
            </a:pPr>
            <a:r>
              <a:rPr lang="en-US" sz="2600" b="0" i="0" u="none" strike="noStrike" baseline="0" dirty="0">
                <a:latin typeface="Times New Roman" panose="02020603050405020304" pitchFamily="18" charset="0"/>
                <a:cs typeface="Times New Roman" panose="02020603050405020304" pitchFamily="18" charset="0"/>
              </a:rPr>
              <a:t>Academic Purpose Statement (Motivation Letter)</a:t>
            </a:r>
          </a:p>
          <a:p>
            <a:pPr marL="800100" lvl="1" indent="-342900">
              <a:buFont typeface="Wingdings" panose="05000000000000000000" pitchFamily="2" charset="2"/>
              <a:buChar char="Ø"/>
            </a:pPr>
            <a:r>
              <a:rPr lang="en-US" sz="2600" b="0" i="0" u="none" strike="noStrike" baseline="0" dirty="0">
                <a:latin typeface="Times New Roman" panose="02020603050405020304" pitchFamily="18" charset="0"/>
                <a:cs typeface="Times New Roman" panose="02020603050405020304" pitchFamily="18" charset="0"/>
              </a:rPr>
              <a:t>Proposed study plan</a:t>
            </a:r>
          </a:p>
          <a:p>
            <a:pPr marL="800100" lvl="1" indent="-342900">
              <a:buFont typeface="Wingdings" panose="05000000000000000000" pitchFamily="2" charset="2"/>
              <a:buChar char="Ø"/>
            </a:pPr>
            <a:r>
              <a:rPr lang="en-US" sz="2600" b="0" i="0" u="none" strike="noStrike" baseline="0" dirty="0">
                <a:latin typeface="Times New Roman" panose="02020603050405020304" pitchFamily="18" charset="0"/>
                <a:cs typeface="Times New Roman" panose="02020603050405020304" pitchFamily="18" charset="0"/>
              </a:rPr>
              <a:t>Academic records: Transcript (GPA)</a:t>
            </a:r>
          </a:p>
          <a:p>
            <a:pPr marL="800100" lvl="1" indent="-342900">
              <a:buFont typeface="Wingdings" panose="05000000000000000000" pitchFamily="2" charset="2"/>
              <a:buChar char="Ø"/>
            </a:pPr>
            <a:r>
              <a:rPr lang="en-US" sz="2600" b="0" i="0" u="none" strike="noStrike" baseline="0" dirty="0">
                <a:latin typeface="Times New Roman" panose="02020603050405020304" pitchFamily="18" charset="0"/>
                <a:cs typeface="Times New Roman" panose="02020603050405020304" pitchFamily="18" charset="0"/>
              </a:rPr>
              <a:t>Language test</a:t>
            </a:r>
          </a:p>
          <a:p>
            <a:pPr marL="800100" lvl="1" indent="-342900">
              <a:buFont typeface="Wingdings" panose="05000000000000000000" pitchFamily="2" charset="2"/>
              <a:buChar char="Ø"/>
            </a:pPr>
            <a:r>
              <a:rPr lang="en-US" sz="2600" b="0" i="0" u="none" strike="noStrike" baseline="0" dirty="0">
                <a:latin typeface="Times New Roman" panose="02020603050405020304" pitchFamily="18" charset="0"/>
                <a:cs typeface="Times New Roman" panose="02020603050405020304" pitchFamily="18" charset="0"/>
              </a:rPr>
              <a:t>Approval of the Course Coordinator of the sending university.</a:t>
            </a:r>
          </a:p>
          <a:p>
            <a:pPr marL="800100" lvl="1" indent="-342900">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Recommendation applicable letters</a:t>
            </a:r>
          </a:p>
          <a:p>
            <a:pPr marL="800100" lvl="1" indent="-342900">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F</a:t>
            </a:r>
            <a:r>
              <a:rPr lang="en-US" sz="2600" b="0" i="0" u="none" strike="noStrike" baseline="0" dirty="0">
                <a:latin typeface="Times New Roman" panose="02020603050405020304" pitchFamily="18" charset="0"/>
                <a:cs typeface="Times New Roman" panose="02020603050405020304" pitchFamily="18" charset="0"/>
              </a:rPr>
              <a:t>inancial support (scholarship/loan/grant) </a:t>
            </a:r>
          </a:p>
          <a:p>
            <a:pPr marL="800100" lvl="1" indent="-342900">
              <a:buFont typeface="Wingdings" panose="05000000000000000000" pitchFamily="2" charset="2"/>
              <a:buChar char="Ø"/>
            </a:pPr>
            <a:r>
              <a:rPr lang="en-US" sz="2600" b="0" i="0" u="none" strike="noStrike" baseline="0" dirty="0">
                <a:latin typeface="Times New Roman" panose="02020603050405020304" pitchFamily="18" charset="0"/>
                <a:cs typeface="Times New Roman" panose="02020603050405020304" pitchFamily="18" charset="0"/>
              </a:rPr>
              <a:t>Health certificate</a:t>
            </a:r>
          </a:p>
          <a:p>
            <a:pPr marL="800100" lvl="1" indent="-342900">
              <a:buFont typeface="Wingdings" panose="05000000000000000000" pitchFamily="2" charset="2"/>
              <a:buChar char="Ø"/>
            </a:pPr>
            <a:r>
              <a:rPr lang="en-US" sz="2600" b="0" i="0" u="none" strike="noStrike" baseline="0" dirty="0">
                <a:latin typeface="Times New Roman" panose="02020603050405020304" pitchFamily="18" charset="0"/>
                <a:cs typeface="Times New Roman" panose="02020603050405020304" pitchFamily="18" charset="0"/>
              </a:rPr>
              <a:t>Certificate of Registration (Proof of enrolment)</a:t>
            </a:r>
          </a:p>
          <a:p>
            <a:pPr marL="800100" lvl="1" indent="-342900">
              <a:buFont typeface="Wingdings" panose="05000000000000000000" pitchFamily="2" charset="2"/>
              <a:buChar char="Ø"/>
            </a:pPr>
            <a:r>
              <a:rPr lang="en-US" sz="2600" b="0" i="0" u="none" strike="noStrike" baseline="0" dirty="0">
                <a:latin typeface="Times New Roman" panose="02020603050405020304" pitchFamily="18" charset="0"/>
                <a:cs typeface="Times New Roman" panose="02020603050405020304" pitchFamily="18" charset="0"/>
              </a:rPr>
              <a:t>Passport (if applicable)</a:t>
            </a:r>
          </a:p>
        </p:txBody>
      </p:sp>
      <p:pic>
        <p:nvPicPr>
          <p:cNvPr id="7" name="Picture 6" descr="logo_su_1.pdf">
            <a:extLst>
              <a:ext uri="{FF2B5EF4-FFF2-40B4-BE49-F238E27FC236}">
                <a16:creationId xmlns:a16="http://schemas.microsoft.com/office/drawing/2014/main" id="{47FA28C3-0957-4F34-8FEB-302A891270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3086908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314152" y="450641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10652"/>
            <a:ext cx="8008883" cy="46474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400" b="1" i="0" u="none" strike="noStrike" baseline="0" dirty="0">
                <a:latin typeface="Times New Roman" panose="02020603050405020304" pitchFamily="18" charset="0"/>
                <a:cs typeface="Times New Roman" panose="02020603050405020304" pitchFamily="18" charset="0"/>
              </a:rPr>
              <a:t>3</a:t>
            </a:r>
            <a:r>
              <a:rPr lang="en-US" sz="2800" b="1" i="0" u="none" strike="noStrike" baseline="0" dirty="0">
                <a:latin typeface="Times New Roman" panose="02020603050405020304" pitchFamily="18" charset="0"/>
                <a:cs typeface="Times New Roman" panose="02020603050405020304" pitchFamily="18" charset="0"/>
              </a:rPr>
              <a:t>. Selection Process</a:t>
            </a:r>
            <a:endParaRPr lang="en-US" sz="2800" b="0" i="0" u="none" strike="noStrike" baseline="0" dirty="0">
              <a:latin typeface="Times New Roman" panose="02020603050405020304" pitchFamily="18" charset="0"/>
              <a:cs typeface="Times New Roman" panose="02020603050405020304" pitchFamily="18" charset="0"/>
            </a:endParaRPr>
          </a:p>
          <a:p>
            <a:pPr algn="l"/>
            <a:r>
              <a:rPr lang="en-US" sz="2800" b="1" i="1" dirty="0">
                <a:latin typeface="Times New Roman" panose="02020603050405020304" pitchFamily="18" charset="0"/>
                <a:cs typeface="Times New Roman" panose="02020603050405020304" pitchFamily="18" charset="0"/>
              </a:rPr>
              <a:t>3</a:t>
            </a:r>
            <a:r>
              <a:rPr lang="en-US" sz="2800" b="1" i="1" u="none" strike="noStrike" baseline="0" dirty="0">
                <a:latin typeface="Times New Roman" panose="02020603050405020304" pitchFamily="18" charset="0"/>
                <a:cs typeface="Times New Roman" panose="02020603050405020304" pitchFamily="18" charset="0"/>
              </a:rPr>
              <a:t>.1 Academic Purpose Statement (Motivation Letter)</a:t>
            </a:r>
          </a:p>
          <a:p>
            <a:pPr algn="l"/>
            <a:endParaRPr lang="en-US" sz="1600" b="0" i="0" u="none" strike="noStrike" baseline="0" dirty="0">
              <a:latin typeface="Times New Roman" panose="02020603050405020304" pitchFamily="18" charset="0"/>
              <a:cs typeface="Times New Roman" panose="02020603050405020304" pitchFamily="18" charset="0"/>
            </a:endParaRPr>
          </a:p>
          <a:p>
            <a:pPr marL="914400" lvl="1" indent="-457200" algn="just">
              <a:buFont typeface="+mj-lt"/>
              <a:buAutoNum type="alphaLcPeriod"/>
            </a:pPr>
            <a:r>
              <a:rPr lang="en-US" sz="2800" b="0" i="0" u="none" strike="noStrike" baseline="0" dirty="0">
                <a:latin typeface="Times New Roman" panose="02020603050405020304" pitchFamily="18" charset="0"/>
                <a:cs typeface="Times New Roman" panose="02020603050405020304" pitchFamily="18" charset="0"/>
              </a:rPr>
              <a:t>The purpose of joining the scholarship program.</a:t>
            </a:r>
          </a:p>
          <a:p>
            <a:pPr marL="914400" lvl="1" indent="-457200" algn="just">
              <a:buFont typeface="+mj-lt"/>
              <a:buAutoNum type="alphaLcPeriod"/>
            </a:pPr>
            <a:r>
              <a:rPr lang="en-US" sz="2800" b="0" i="0" u="none" strike="noStrike" baseline="0" dirty="0">
                <a:latin typeface="Times New Roman" panose="02020603050405020304" pitchFamily="18" charset="0"/>
                <a:cs typeface="Times New Roman" panose="02020603050405020304" pitchFamily="18" charset="0"/>
              </a:rPr>
              <a:t>What can you contribute to this program and what will your home country get from your experience?</a:t>
            </a:r>
          </a:p>
          <a:p>
            <a:pPr marL="914400" lvl="1" indent="-457200" algn="just">
              <a:buFont typeface="+mj-lt"/>
              <a:buAutoNum type="alphaLcPeriod"/>
            </a:pPr>
            <a:r>
              <a:rPr lang="en-US" sz="2800" b="0" i="0" u="none" strike="noStrike" baseline="0" dirty="0">
                <a:latin typeface="Times New Roman" panose="02020603050405020304" pitchFamily="18" charset="0"/>
                <a:cs typeface="Times New Roman" panose="02020603050405020304" pitchFamily="18" charset="0"/>
              </a:rPr>
              <a:t>Why are you interested in attending your receiving university?</a:t>
            </a:r>
          </a:p>
          <a:p>
            <a:pPr marL="914400" lvl="1" indent="-457200" algn="just">
              <a:buFont typeface="+mj-lt"/>
              <a:buAutoNum type="alphaLcPeriod"/>
            </a:pPr>
            <a:r>
              <a:rPr lang="en-US" sz="2800" b="0" i="0" u="none" strike="noStrike" baseline="0" dirty="0">
                <a:latin typeface="Times New Roman" panose="02020603050405020304" pitchFamily="18" charset="0"/>
                <a:cs typeface="Times New Roman" panose="02020603050405020304" pitchFamily="18" charset="0"/>
              </a:rPr>
              <a:t>Any certificate or skills that can strengthen your application.</a:t>
            </a:r>
          </a:p>
        </p:txBody>
      </p:sp>
      <p:pic>
        <p:nvPicPr>
          <p:cNvPr id="7" name="Picture 6" descr="logo_su_1.pdf">
            <a:extLst>
              <a:ext uri="{FF2B5EF4-FFF2-40B4-BE49-F238E27FC236}">
                <a16:creationId xmlns:a16="http://schemas.microsoft.com/office/drawing/2014/main" id="{CC2CA3FC-F780-4D29-A340-16609E2B36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135625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314152" y="450641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68557" y="917912"/>
            <a:ext cx="7940326" cy="42165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i="1" dirty="0">
                <a:latin typeface="Times New Roman" panose="02020603050405020304" pitchFamily="18" charset="0"/>
                <a:cs typeface="Times New Roman" panose="02020603050405020304" pitchFamily="18" charset="0"/>
              </a:rPr>
              <a:t>3</a:t>
            </a:r>
            <a:r>
              <a:rPr lang="en-US" sz="2800" b="1" i="1" u="none" strike="noStrike" baseline="0" dirty="0">
                <a:latin typeface="Times New Roman" panose="02020603050405020304" pitchFamily="18" charset="0"/>
                <a:cs typeface="Times New Roman" panose="02020603050405020304" pitchFamily="18" charset="0"/>
              </a:rPr>
              <a:t>.2 Decision Process</a:t>
            </a:r>
          </a:p>
          <a:p>
            <a:pPr algn="l"/>
            <a:endParaRPr lang="en-US" sz="1600" b="0" i="0" u="none" strike="noStrike" baseline="0" dirty="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S</a:t>
            </a:r>
            <a:r>
              <a:rPr lang="en-US" sz="2800" b="0" i="0" u="none" strike="noStrike" baseline="0" dirty="0">
                <a:latin typeface="Times New Roman" panose="02020603050405020304" pitchFamily="18" charset="0"/>
                <a:cs typeface="Times New Roman" panose="02020603050405020304" pitchFamily="18" charset="0"/>
              </a:rPr>
              <a:t>tudent’s verified educational record, GPA, and interview results.</a:t>
            </a:r>
          </a:p>
          <a:p>
            <a:pPr marL="800100" lvl="1" indent="-3429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a:t>
            </a:r>
            <a:r>
              <a:rPr lang="en-US" sz="2800" b="0" i="0" u="none" strike="noStrike" baseline="0" dirty="0">
                <a:latin typeface="Times New Roman" panose="02020603050405020304" pitchFamily="18" charset="0"/>
                <a:cs typeface="Times New Roman" panose="02020603050405020304" pitchFamily="18" charset="0"/>
              </a:rPr>
              <a:t>vailability of funds, number of applicants and range of GPA.</a:t>
            </a:r>
          </a:p>
          <a:p>
            <a:pPr marL="800100" lvl="1" indent="-342900" algn="just">
              <a:buFont typeface="Wingdings" panose="05000000000000000000" pitchFamily="2" charset="2"/>
              <a:buChar char="v"/>
            </a:pPr>
            <a:r>
              <a:rPr lang="en-US" sz="2800" b="0" i="0" u="none" strike="noStrike" baseline="0" dirty="0">
                <a:latin typeface="Times New Roman" panose="02020603050405020304" pitchFamily="18" charset="0"/>
                <a:cs typeface="Times New Roman" panose="02020603050405020304" pitchFamily="18" charset="0"/>
              </a:rPr>
              <a:t>All applicants considered will be notified of the final decision by the receiving university.</a:t>
            </a:r>
          </a:p>
          <a:p>
            <a:pPr marL="800100" lvl="1" indent="-3429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N</a:t>
            </a:r>
            <a:r>
              <a:rPr lang="en-US" sz="2800" b="0" i="0" u="none" strike="noStrike" baseline="0" dirty="0">
                <a:latin typeface="Times New Roman" panose="02020603050405020304" pitchFamily="18" charset="0"/>
                <a:cs typeface="Times New Roman" panose="02020603050405020304" pitchFamily="18" charset="0"/>
              </a:rPr>
              <a:t>on-discriminatory on any grounds (gender, ethnicity, religion etc.)</a:t>
            </a:r>
          </a:p>
        </p:txBody>
      </p:sp>
      <p:pic>
        <p:nvPicPr>
          <p:cNvPr id="7" name="Picture 6" descr="logo_su_1.pdf">
            <a:extLst>
              <a:ext uri="{FF2B5EF4-FFF2-40B4-BE49-F238E27FC236}">
                <a16:creationId xmlns:a16="http://schemas.microsoft.com/office/drawing/2014/main" id="{8B672374-CD4B-4492-9D9B-3B95367263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751940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26843" y="1094284"/>
            <a:ext cx="8062567"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i="1" dirty="0">
                <a:latin typeface="Times New Roman" panose="02020603050405020304" pitchFamily="18" charset="0"/>
                <a:cs typeface="Times New Roman" panose="02020603050405020304" pitchFamily="18" charset="0"/>
              </a:rPr>
              <a:t>4. </a:t>
            </a:r>
            <a:r>
              <a:rPr lang="en-US" sz="2800" b="1" i="0" u="none" strike="noStrike" baseline="0" dirty="0">
                <a:latin typeface="Times New Roman" panose="02020603050405020304" pitchFamily="18" charset="0"/>
                <a:cs typeface="Times New Roman" panose="02020603050405020304" pitchFamily="18" charset="0"/>
              </a:rPr>
              <a:t>Arrangement for Exchange Program</a:t>
            </a:r>
            <a:endParaRPr lang="en-US" sz="2800" b="0" i="0" u="none" strike="noStrike" baseline="0" dirty="0">
              <a:latin typeface="Times New Roman" panose="02020603050405020304" pitchFamily="18" charset="0"/>
              <a:cs typeface="Times New Roman" panose="02020603050405020304" pitchFamily="18" charset="0"/>
            </a:endParaRPr>
          </a:p>
          <a:p>
            <a:pPr marL="914400" lvl="1" indent="-457200" algn="just">
              <a:buFont typeface="Wingdings" panose="05000000000000000000" pitchFamily="2" charset="2"/>
              <a:buChar char="v"/>
            </a:pPr>
            <a:r>
              <a:rPr lang="en-US" sz="2800" i="0" u="none" strike="noStrike" baseline="0" dirty="0">
                <a:latin typeface="Times New Roman" panose="02020603050405020304" pitchFamily="18" charset="0"/>
                <a:cs typeface="Times New Roman" panose="02020603050405020304" pitchFamily="18" charset="0"/>
              </a:rPr>
              <a:t>Information session</a:t>
            </a:r>
          </a:p>
          <a:p>
            <a:pPr marL="914400" lvl="1" indent="-457200" algn="just">
              <a:buFont typeface="Wingdings" panose="05000000000000000000" pitchFamily="2" charset="2"/>
              <a:buChar char="v"/>
            </a:pPr>
            <a:r>
              <a:rPr lang="en-US" sz="2800" i="0" u="none" strike="noStrike" baseline="0" dirty="0">
                <a:latin typeface="Times New Roman" panose="02020603050405020304" pitchFamily="18" charset="0"/>
                <a:cs typeface="Times New Roman" panose="02020603050405020304" pitchFamily="18" charset="0"/>
              </a:rPr>
              <a:t>Visa</a:t>
            </a:r>
          </a:p>
          <a:p>
            <a:pPr marL="914400" lvl="1" indent="-457200" algn="just">
              <a:buFont typeface="Wingdings" panose="05000000000000000000" pitchFamily="2" charset="2"/>
              <a:buChar char="v"/>
            </a:pPr>
            <a:r>
              <a:rPr lang="en-US" sz="2800" i="0" u="none" strike="noStrike" baseline="0" dirty="0">
                <a:latin typeface="Times New Roman" panose="02020603050405020304" pitchFamily="18" charset="0"/>
                <a:cs typeface="Times New Roman" panose="02020603050405020304" pitchFamily="18" charset="0"/>
              </a:rPr>
              <a:t>Air Ticket</a:t>
            </a:r>
          </a:p>
          <a:p>
            <a:pPr marL="914400" lvl="1" indent="-457200" algn="just">
              <a:buFont typeface="Wingdings" panose="05000000000000000000" pitchFamily="2" charset="2"/>
              <a:buChar char="v"/>
            </a:pPr>
            <a:r>
              <a:rPr lang="en-US" sz="2800" i="0" u="none" strike="noStrike" baseline="0" dirty="0">
                <a:latin typeface="Times New Roman" panose="02020603050405020304" pitchFamily="18" charset="0"/>
                <a:cs typeface="Times New Roman" panose="02020603050405020304" pitchFamily="18" charset="0"/>
              </a:rPr>
              <a:t>Travel and Health </a:t>
            </a:r>
            <a:r>
              <a:rPr lang="en-US" sz="2800" i="0" u="none" strike="noStrike" baseline="0" dirty="0" err="1">
                <a:latin typeface="Times New Roman" panose="02020603050405020304" pitchFamily="18" charset="0"/>
                <a:cs typeface="Times New Roman" panose="02020603050405020304" pitchFamily="18" charset="0"/>
              </a:rPr>
              <a:t>Inureance</a:t>
            </a:r>
            <a:endParaRPr lang="en-US" sz="2800" i="0" u="none" strike="noStrike" baseline="0" dirty="0">
              <a:latin typeface="Times New Roman" panose="02020603050405020304" pitchFamily="18" charset="0"/>
              <a:cs typeface="Times New Roman" panose="02020603050405020304" pitchFamily="18" charset="0"/>
            </a:endParaRPr>
          </a:p>
          <a:p>
            <a:pPr marL="914400" lvl="1" indent="-457200" algn="just">
              <a:buFont typeface="Wingdings" panose="05000000000000000000" pitchFamily="2" charset="2"/>
              <a:buChar char="v"/>
            </a:pPr>
            <a:r>
              <a:rPr lang="en-US" sz="2800" i="0" u="none" strike="noStrike" baseline="0" dirty="0">
                <a:latin typeface="Times New Roman" panose="02020603050405020304" pitchFamily="18" charset="0"/>
                <a:cs typeface="Times New Roman" panose="02020603050405020304" pitchFamily="18" charset="0"/>
              </a:rPr>
              <a:t>Tuition fees and Living Expenses</a:t>
            </a:r>
          </a:p>
          <a:p>
            <a:pPr marL="914400" lvl="1" indent="-457200" algn="just">
              <a:buFont typeface="Wingdings" panose="05000000000000000000" pitchFamily="2" charset="2"/>
              <a:buChar char="v"/>
            </a:pPr>
            <a:r>
              <a:rPr lang="en-US" sz="2800" u="none" strike="noStrike" baseline="0" dirty="0">
                <a:latin typeface="Times New Roman" panose="02020603050405020304" pitchFamily="18" charset="0"/>
                <a:cs typeface="Times New Roman" panose="02020603050405020304" pitchFamily="18" charset="0"/>
              </a:rPr>
              <a:t>Accommodation Arrangement</a:t>
            </a:r>
            <a:endParaRPr lang="en-US" sz="2800" i="0" u="none" strike="noStrike" baseline="0" dirty="0">
              <a:latin typeface="Times New Roman" panose="02020603050405020304" pitchFamily="18" charset="0"/>
              <a:cs typeface="Times New Roman" panose="02020603050405020304" pitchFamily="18" charset="0"/>
            </a:endParaRPr>
          </a:p>
          <a:p>
            <a:pPr algn="just"/>
            <a:r>
              <a:rPr lang="en-US" sz="2800" i="0" u="none" strike="noStrike" baseline="0" dirty="0">
                <a:latin typeface="Times New Roman" panose="02020603050405020304" pitchFamily="18" charset="0"/>
                <a:cs typeface="Times New Roman" panose="02020603050405020304" pitchFamily="18" charset="0"/>
              </a:rPr>
              <a:t>.</a:t>
            </a:r>
          </a:p>
        </p:txBody>
      </p:sp>
      <p:pic>
        <p:nvPicPr>
          <p:cNvPr id="7" name="Picture 6" descr="logo_su_1.pdf">
            <a:extLst>
              <a:ext uri="{FF2B5EF4-FFF2-40B4-BE49-F238E27FC236}">
                <a16:creationId xmlns:a16="http://schemas.microsoft.com/office/drawing/2014/main" id="{1DFF6EFB-A1FC-47B3-8F49-23E79DECF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36561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925297"/>
            <a:ext cx="8062567"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dirty="0">
                <a:latin typeface="Times New Roman" panose="02020603050405020304" pitchFamily="18" charset="0"/>
                <a:cs typeface="Times New Roman" panose="02020603050405020304" pitchFamily="18" charset="0"/>
              </a:rPr>
              <a:t>4.</a:t>
            </a:r>
            <a:r>
              <a:rPr lang="en-US" sz="2800" b="1" i="0" u="none" strike="noStrike" baseline="0" dirty="0">
                <a:latin typeface="Times New Roman" panose="02020603050405020304" pitchFamily="18" charset="0"/>
                <a:cs typeface="Times New Roman" panose="02020603050405020304" pitchFamily="18" charset="0"/>
              </a:rPr>
              <a:t>1 Information session</a:t>
            </a:r>
          </a:p>
          <a:p>
            <a:pPr marL="800100" lvl="1" indent="-342900" algn="just">
              <a:buFont typeface="Wingdings" panose="05000000000000000000" pitchFamily="2" charset="2"/>
              <a:buChar char="Ø"/>
            </a:pPr>
            <a:r>
              <a:rPr lang="en-US" sz="2800" b="0" i="0" u="none" strike="noStrike" baseline="0" dirty="0">
                <a:latin typeface="Times New Roman" panose="02020603050405020304" pitchFamily="18" charset="0"/>
                <a:cs typeface="Times New Roman" panose="02020603050405020304" pitchFamily="18" charset="0"/>
              </a:rPr>
              <a:t>Applicants should understand and follow the guidelines of the scholarship and the exchange program. </a:t>
            </a:r>
          </a:p>
          <a:p>
            <a:pPr marL="800100" lvl="1" indent="-3429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a:t>
            </a:r>
            <a:r>
              <a:rPr lang="en-US" sz="2800" i="0" u="none" strike="noStrike" baseline="0" dirty="0">
                <a:latin typeface="Times New Roman" panose="02020603050405020304" pitchFamily="18" charset="0"/>
                <a:cs typeface="Times New Roman" panose="02020603050405020304" pitchFamily="18" charset="0"/>
              </a:rPr>
              <a:t>pplicants must agree to </a:t>
            </a:r>
            <a:r>
              <a:rPr lang="en-US" sz="2800" i="0" u="none" strike="noStrike" baseline="0" dirty="0" err="1">
                <a:latin typeface="Times New Roman" panose="02020603050405020304" pitchFamily="18" charset="0"/>
                <a:cs typeface="Times New Roman" panose="02020603050405020304" pitchFamily="18" charset="0"/>
              </a:rPr>
              <a:t>enrol</a:t>
            </a:r>
            <a:r>
              <a:rPr lang="en-US" sz="2800" i="0" u="none" strike="noStrike" baseline="0" dirty="0">
                <a:latin typeface="Times New Roman" panose="02020603050405020304" pitchFamily="18" charset="0"/>
                <a:cs typeface="Times New Roman" panose="02020603050405020304" pitchFamily="18" charset="0"/>
              </a:rPr>
              <a:t> at the receiving </a:t>
            </a:r>
            <a:r>
              <a:rPr lang="en-US" sz="2800" dirty="0">
                <a:latin typeface="Times New Roman" panose="02020603050405020304" pitchFamily="18" charset="0"/>
                <a:cs typeface="Times New Roman" panose="02020603050405020304" pitchFamily="18" charset="0"/>
              </a:rPr>
              <a:t> university </a:t>
            </a:r>
            <a:r>
              <a:rPr lang="en-US" sz="2800" i="0" u="none" strike="noStrike" baseline="0" dirty="0">
                <a:latin typeface="Times New Roman" panose="02020603050405020304" pitchFamily="18" charset="0"/>
                <a:cs typeface="Times New Roman" panose="02020603050405020304" pitchFamily="18" charset="0"/>
              </a:rPr>
              <a:t>program plan and agree to abide by the rules and regulations of the receiving institution.</a:t>
            </a:r>
          </a:p>
        </p:txBody>
      </p:sp>
      <p:pic>
        <p:nvPicPr>
          <p:cNvPr id="7" name="Picture 6" descr="logo_su_1.pdf">
            <a:extLst>
              <a:ext uri="{FF2B5EF4-FFF2-40B4-BE49-F238E27FC236}">
                <a16:creationId xmlns:a16="http://schemas.microsoft.com/office/drawing/2014/main" id="{9A6A96D4-92A1-4D39-A06C-3E9BB707F5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1643241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44124"/>
            <a:ext cx="7999498" cy="4955203"/>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dirty="0">
                <a:latin typeface="Times New Roman" panose="02020603050405020304" pitchFamily="18" charset="0"/>
                <a:cs typeface="Times New Roman" panose="02020603050405020304" pitchFamily="18" charset="0"/>
              </a:rPr>
              <a:t>4.</a:t>
            </a:r>
            <a:r>
              <a:rPr lang="en-US" sz="2800" b="1" i="0" u="none" strike="noStrike" baseline="0" dirty="0">
                <a:latin typeface="Times New Roman" panose="02020603050405020304" pitchFamily="18" charset="0"/>
                <a:cs typeface="Times New Roman" panose="02020603050405020304" pitchFamily="18" charset="0"/>
              </a:rPr>
              <a:t>2 Visa</a:t>
            </a:r>
          </a:p>
          <a:p>
            <a:pPr marL="342900" indent="-342900" algn="l">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Times New Roman" panose="02020603050405020304" pitchFamily="18" charset="0"/>
              </a:rPr>
              <a:t>These documents are needed for Visa Application:</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Visa application form;</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Photo (Passport size);</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A valid Passport (at least six months validity)</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Proof of economic independence for your stay in the host university;</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Proof of accommodation from host university.</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Request letter from the host university;</a:t>
            </a:r>
          </a:p>
          <a:p>
            <a:pPr marL="800100" lvl="1" indent="-342900">
              <a:buFont typeface="Wingdings" panose="05000000000000000000" pitchFamily="2" charset="2"/>
              <a:buChar char="ü"/>
            </a:pPr>
            <a:r>
              <a:rPr lang="en-US" sz="2400" dirty="0">
                <a:latin typeface="Times New Roman" panose="02020603050405020304" pitchFamily="18" charset="0"/>
                <a:ea typeface="Calibri" panose="020F0502020204030204" pitchFamily="34" charset="0"/>
                <a:cs typeface="Times New Roman" panose="02020603050405020304" pitchFamily="18" charset="0"/>
              </a:rPr>
              <a:t>Health Insurance &amp; Travel Insurance (if applicable).</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latin typeface="Times New Roman" panose="02020603050405020304" pitchFamily="18" charset="0"/>
                <a:ea typeface="Calibri" panose="020F0502020204030204" pitchFamily="34" charset="0"/>
                <a:cs typeface="Times New Roman" panose="02020603050405020304" pitchFamily="18" charset="0"/>
              </a:rPr>
              <a:t> Remark: </a:t>
            </a:r>
            <a:r>
              <a:rPr lang="en-US" sz="2400" dirty="0">
                <a:latin typeface="Times New Roman" panose="02020603050405020304" pitchFamily="18" charset="0"/>
                <a:ea typeface="Calibri" panose="020F0502020204030204" pitchFamily="34" charset="0"/>
                <a:cs typeface="Times New Roman" panose="02020603050405020304" pitchFamily="18" charset="0"/>
              </a:rPr>
              <a:t>It is the responsibility of applicant to process the visa by contacting his/her host university or relevant embassy in  home country. </a:t>
            </a:r>
          </a:p>
        </p:txBody>
      </p:sp>
      <p:pic>
        <p:nvPicPr>
          <p:cNvPr id="7" name="Picture 6" descr="logo_su_1.pdf">
            <a:extLst>
              <a:ext uri="{FF2B5EF4-FFF2-40B4-BE49-F238E27FC236}">
                <a16:creationId xmlns:a16="http://schemas.microsoft.com/office/drawing/2014/main" id="{3102C638-B5AC-46A4-9806-C0395C270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1817829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10652"/>
            <a:ext cx="8008883" cy="440120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400" b="1" dirty="0">
                <a:latin typeface="Times New Roman" panose="02020603050405020304" pitchFamily="18" charset="0"/>
                <a:cs typeface="Times New Roman" panose="02020603050405020304" pitchFamily="18" charset="0"/>
              </a:rPr>
              <a:t>5. </a:t>
            </a:r>
            <a:r>
              <a:rPr lang="en-US" sz="2800" b="1" i="0" u="none" strike="noStrike" baseline="0" dirty="0">
                <a:latin typeface="Times New Roman" panose="02020603050405020304" pitchFamily="18" charset="0"/>
                <a:cs typeface="Times New Roman" panose="02020603050405020304" pitchFamily="18" charset="0"/>
              </a:rPr>
              <a:t>Recognition of Studies (Credit Transfer)</a:t>
            </a:r>
            <a:endParaRPr lang="en-US" sz="2800" b="1" strike="sngStrike" dirty="0">
              <a:latin typeface="Times New Roman" panose="02020603050405020304" pitchFamily="18" charset="0"/>
              <a:cs typeface="Times New Roman" panose="02020603050405020304" pitchFamily="18" charset="0"/>
            </a:endParaRPr>
          </a:p>
          <a:p>
            <a:pPr marL="800100" lvl="1" indent="-342900" algn="thaiDi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a:t>
            </a:r>
            <a:r>
              <a:rPr lang="en-US" sz="2800" b="0" i="0" u="none" strike="noStrike" baseline="0" dirty="0">
                <a:latin typeface="Times New Roman" panose="02020603050405020304" pitchFamily="18" charset="0"/>
                <a:cs typeface="Times New Roman" panose="02020603050405020304" pitchFamily="18" charset="0"/>
              </a:rPr>
              <a:t>he credits earned for successfully completing courses at the receiving university can be accepted at the sending university, </a:t>
            </a:r>
          </a:p>
          <a:p>
            <a:pPr marL="800100" lvl="1" indent="-342900" algn="thaiDi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a:t>
            </a:r>
            <a:r>
              <a:rPr lang="en-US" sz="2800" b="0" u="none" strike="noStrike" baseline="0" dirty="0">
                <a:latin typeface="Times New Roman" panose="02020603050405020304" pitchFamily="18" charset="0"/>
                <a:cs typeface="Times New Roman" panose="02020603050405020304" pitchFamily="18" charset="0"/>
              </a:rPr>
              <a:t>tudents are not required to repeat these courses upon their return to the sending university, </a:t>
            </a:r>
          </a:p>
          <a:p>
            <a:pPr marL="800100" lvl="1" indent="-342900" algn="thaiDist">
              <a:buFont typeface="Wingdings" panose="05000000000000000000" pitchFamily="2" charset="2"/>
              <a:buChar char="Ø"/>
            </a:pPr>
            <a:r>
              <a:rPr lang="en-US" sz="2800" b="0" baseline="0" dirty="0">
                <a:solidFill>
                  <a:schemeClr val="tx1"/>
                </a:solidFill>
                <a:latin typeface="Times New Roman" panose="02020603050405020304" pitchFamily="18" charset="0"/>
                <a:cs typeface="Times New Roman" panose="02020603050405020304" pitchFamily="18" charset="0"/>
              </a:rPr>
              <a:t>The relevant authority of sending university will evaluate all the documents and decide the credits completed could be transferred to the sending university. </a:t>
            </a:r>
          </a:p>
        </p:txBody>
      </p:sp>
      <p:pic>
        <p:nvPicPr>
          <p:cNvPr id="7" name="Picture 6" descr="logo_su_1.pdf">
            <a:extLst>
              <a:ext uri="{FF2B5EF4-FFF2-40B4-BE49-F238E27FC236}">
                <a16:creationId xmlns:a16="http://schemas.microsoft.com/office/drawing/2014/main" id="{3851FB8A-BAC0-4469-AEE0-14EE629B9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5517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10652"/>
            <a:ext cx="7999498" cy="458587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3200" b="1" dirty="0">
                <a:latin typeface="Times New Roman" panose="02020603050405020304" pitchFamily="18" charset="0"/>
                <a:cs typeface="Times New Roman" panose="02020603050405020304" pitchFamily="18" charset="0"/>
              </a:rPr>
              <a:t>6. </a:t>
            </a:r>
            <a:r>
              <a:rPr lang="en-US" sz="2600" b="1" i="0" u="none" strike="noStrike" baseline="0" dirty="0">
                <a:latin typeface="Times New Roman" panose="02020603050405020304" pitchFamily="18" charset="0"/>
                <a:cs typeface="Times New Roman" panose="02020603050405020304" pitchFamily="18" charset="0"/>
              </a:rPr>
              <a:t>Reporting, Recording, &amp; Publicizing</a:t>
            </a:r>
          </a:p>
          <a:p>
            <a:pPr lvl="1"/>
            <a:r>
              <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b="1" i="1" u="none" baseline="0" dirty="0">
                <a:solidFill>
                  <a:schemeClr val="tx1"/>
                </a:solidFill>
                <a:latin typeface="Times New Roman" panose="02020603050405020304" pitchFamily="18" charset="0"/>
                <a:cs typeface="Times New Roman" panose="02020603050405020304" pitchFamily="18" charset="0"/>
              </a:rPr>
              <a:t>Reporting.</a:t>
            </a:r>
          </a:p>
          <a:p>
            <a:pPr lvl="2"/>
            <a:r>
              <a:rPr lang="en-US" sz="2600" b="1" i="1" u="none" baseline="0" dirty="0">
                <a:solidFill>
                  <a:schemeClr val="tx1"/>
                </a:solidFill>
                <a:latin typeface="Times New Roman" panose="02020603050405020304" pitchFamily="18" charset="0"/>
                <a:cs typeface="Times New Roman" panose="02020603050405020304" pitchFamily="18" charset="0"/>
              </a:rPr>
              <a:t>(</a:t>
            </a:r>
            <a:r>
              <a:rPr lang="en-US" sz="2600" i="0" u="none" baseline="0" dirty="0">
                <a:latin typeface="Times New Roman" panose="02020603050405020304" pitchFamily="18" charset="0"/>
                <a:cs typeface="Times New Roman" panose="02020603050405020304" pitchFamily="18" charset="0"/>
              </a:rPr>
              <a:t>case by case, depending on the subject).</a:t>
            </a:r>
            <a:endParaRPr lang="en-US" sz="2600" dirty="0">
              <a:latin typeface="Times New Roman" panose="02020603050405020304" pitchFamily="18" charset="0"/>
              <a:cs typeface="Times New Roman" panose="02020603050405020304" pitchFamily="18" charset="0"/>
            </a:endParaRPr>
          </a:p>
          <a:p>
            <a:pPr lvl="1"/>
            <a:r>
              <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Recording and eval</a:t>
            </a:r>
            <a:r>
              <a:rPr lang="en-US" sz="2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uation. </a:t>
            </a:r>
          </a:p>
          <a:p>
            <a:pPr lvl="2"/>
            <a:r>
              <a:rPr lang="en-US" sz="2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The IRO of RU &amp; SU should have a filing system in order to record and evaluate the whole process such as advertising, nomination, applications, courses, results, and outcomes). </a:t>
            </a:r>
          </a:p>
          <a:p>
            <a:pPr lvl="1"/>
            <a:r>
              <a:rPr lang="en-US" sz="2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 Publicizing</a:t>
            </a:r>
            <a:endParaRPr lang="en-US" sz="2600" b="1" i="1" u="none" baseline="0" dirty="0">
              <a:solidFill>
                <a:schemeClr val="tx1"/>
              </a:solidFill>
              <a:latin typeface="Times New Roman" panose="02020603050405020304" pitchFamily="18" charset="0"/>
              <a:cs typeface="Times New Roman" panose="02020603050405020304" pitchFamily="18" charset="0"/>
            </a:endParaRPr>
          </a:p>
          <a:p>
            <a:pPr lvl="2" algn="just"/>
            <a:r>
              <a:rPr lang="en-US" sz="2600" dirty="0">
                <a:latin typeface="Times New Roman" panose="02020603050405020304" pitchFamily="18" charset="0"/>
                <a:cs typeface="Times New Roman" panose="02020603050405020304" pitchFamily="18" charset="0"/>
              </a:rPr>
              <a:t>(</a:t>
            </a:r>
            <a:r>
              <a:rPr lang="en-US" sz="2600" b="0" i="0" u="none" strike="noStrike" baseline="0" dirty="0">
                <a:latin typeface="Times New Roman" panose="02020603050405020304" pitchFamily="18" charset="0"/>
                <a:cs typeface="Times New Roman" panose="02020603050405020304" pitchFamily="18" charset="0"/>
              </a:rPr>
              <a:t>outcomes of exchange </a:t>
            </a:r>
            <a:r>
              <a:rPr lang="en-US" sz="2600" b="0" i="0" u="none" strike="noStrike" baseline="0" dirty="0" err="1">
                <a:latin typeface="Times New Roman" panose="02020603050405020304" pitchFamily="18" charset="0"/>
                <a:cs typeface="Times New Roman" panose="02020603050405020304" pitchFamily="18" charset="0"/>
              </a:rPr>
              <a:t>programmes</a:t>
            </a:r>
            <a:r>
              <a:rPr lang="en-US" sz="2600" b="0" i="0" u="none" strike="noStrike" baseline="0" dirty="0">
                <a:latin typeface="Times New Roman" panose="02020603050405020304" pitchFamily="18" charset="0"/>
                <a:cs typeface="Times New Roman" panose="02020603050405020304" pitchFamily="18" charset="0"/>
              </a:rPr>
              <a:t> could be done in the IRO website and university webpage).</a:t>
            </a:r>
            <a:endParaRPr lang="en-US" sz="2800" b="0" i="0" u="none" strike="noStrike" baseline="0" dirty="0">
              <a:latin typeface="Times New Roman" panose="02020603050405020304" pitchFamily="18"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9E94EE3B-9EBF-4017-960C-4E96382430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512798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4000" b="1" dirty="0">
                <a:latin typeface="Calibri" panose="020F0502020204030204" pitchFamily="34" charset="0"/>
                <a:cs typeface="Calibri" panose="020F0502020204030204" pitchFamily="34" charset="0"/>
              </a:rPr>
              <a:t>III. Inbound Mobility </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87955" y="1010652"/>
            <a:ext cx="7920928" cy="310854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u="none" baseline="0" dirty="0">
                <a:latin typeface="Times New Roman" panose="02020603050405020304" pitchFamily="18" charset="0"/>
                <a:cs typeface="Times New Roman" panose="02020603050405020304" pitchFamily="18" charset="0"/>
              </a:rPr>
              <a:t>1. Definition </a:t>
            </a:r>
            <a:r>
              <a:rPr lang="en-US" sz="2800" b="1" dirty="0">
                <a:latin typeface="Times New Roman" panose="02020603050405020304" pitchFamily="18" charset="0"/>
                <a:cs typeface="Times New Roman" panose="02020603050405020304" pitchFamily="18" charset="0"/>
              </a:rPr>
              <a:t>o</a:t>
            </a:r>
            <a:r>
              <a:rPr lang="en-US" sz="2800" b="1" u="none" baseline="0" dirty="0">
                <a:latin typeface="Times New Roman" panose="02020603050405020304" pitchFamily="18" charset="0"/>
                <a:cs typeface="Times New Roman" panose="02020603050405020304" pitchFamily="18" charset="0"/>
              </a:rPr>
              <a:t>f Inbound Mo</a:t>
            </a:r>
            <a:r>
              <a:rPr lang="en-US" sz="2800" b="1" dirty="0">
                <a:latin typeface="Times New Roman" panose="02020603050405020304" pitchFamily="18" charset="0"/>
                <a:cs typeface="Times New Roman" panose="02020603050405020304" pitchFamily="18" charset="0"/>
              </a:rPr>
              <a:t>bility</a:t>
            </a:r>
          </a:p>
          <a:p>
            <a:pPr marL="800100" lvl="1" indent="-342900" algn="just">
              <a:buFont typeface="Wingdings" panose="05000000000000000000" pitchFamily="2" charset="2"/>
              <a:buChar char="v"/>
            </a:pPr>
            <a:r>
              <a:rPr lang="en-US" sz="2800" b="0" i="0" u="none" baseline="0" dirty="0">
                <a:latin typeface="Times New Roman" panose="02020603050405020304" pitchFamily="18" charset="0"/>
                <a:cs typeface="Times New Roman" panose="02020603050405020304" pitchFamily="18" charset="0"/>
              </a:rPr>
              <a:t>The host university receives students from another university domestically or abroad for a specific period of time</a:t>
            </a:r>
            <a:r>
              <a:rPr lang="en-US" sz="2800" dirty="0">
                <a:latin typeface="Times New Roman" panose="02020603050405020304" pitchFamily="18" charset="0"/>
                <a:cs typeface="Times New Roman" panose="02020603050405020304" pitchFamily="18" charset="0"/>
              </a:rPr>
              <a:t>,</a:t>
            </a:r>
            <a:endParaRPr lang="en-US" sz="2800" b="0" i="0" u="none" baseline="0" dirty="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pPr>
            <a:r>
              <a:rPr lang="en-US" sz="2800" b="0" i="0" u="none" baseline="0">
                <a:latin typeface="Times New Roman" panose="02020603050405020304" pitchFamily="18" charset="0"/>
                <a:cs typeface="Times New Roman" panose="02020603050405020304" pitchFamily="18" charset="0"/>
              </a:rPr>
              <a:t>Inbound Mobility </a:t>
            </a:r>
            <a:r>
              <a:rPr lang="en-US" sz="2800" b="0" i="0" u="none" baseline="0" dirty="0">
                <a:latin typeface="Times New Roman" panose="02020603050405020304" pitchFamily="18" charset="0"/>
                <a:cs typeface="Times New Roman" panose="02020603050405020304" pitchFamily="18" charset="0"/>
              </a:rPr>
              <a:t>provides opportunity for the students to engage in academic at the host university.</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36AC87F4-C870-47CB-8C15-2988EE7AEE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3576540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7966841" cy="1010652"/>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600" b="1" dirty="0">
                <a:latin typeface="Calibri" panose="020F0502020204030204" pitchFamily="34" charset="0"/>
                <a:cs typeface="Calibri" panose="020F0502020204030204" pitchFamily="34" charset="0"/>
              </a:rPr>
              <a:t>International Relations Office Handbook</a:t>
            </a:r>
          </a:p>
        </p:txBody>
      </p:sp>
      <p:sp>
        <p:nvSpPr>
          <p:cNvPr id="6" name="CasellaDiTesto 5"/>
          <p:cNvSpPr txBox="1"/>
          <p:nvPr/>
        </p:nvSpPr>
        <p:spPr>
          <a:xfrm>
            <a:off x="314152" y="4566180"/>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09523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3" name="Rectangle 2">
            <a:extLst>
              <a:ext uri="{FF2B5EF4-FFF2-40B4-BE49-F238E27FC236}">
                <a16:creationId xmlns:a16="http://schemas.microsoft.com/office/drawing/2014/main" id="{150EB3D4-507B-E841-8F76-B7079239AE4C}"/>
              </a:ext>
            </a:extLst>
          </p:cNvPr>
          <p:cNvSpPr/>
          <p:nvPr/>
        </p:nvSpPr>
        <p:spPr>
          <a:xfrm>
            <a:off x="462097" y="1208015"/>
            <a:ext cx="7434406" cy="461665"/>
          </a:xfrm>
          <a:prstGeom prst="rect">
            <a:avLst/>
          </a:prstGeom>
        </p:spPr>
        <p:txBody>
          <a:bodyPr wrap="squar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The Partners Universities:</a:t>
            </a:r>
          </a:p>
        </p:txBody>
      </p:sp>
      <p:pic>
        <p:nvPicPr>
          <p:cNvPr id="5" name="Picture 4">
            <a:extLst>
              <a:ext uri="{FF2B5EF4-FFF2-40B4-BE49-F238E27FC236}">
                <a16:creationId xmlns:a16="http://schemas.microsoft.com/office/drawing/2014/main" id="{A9C5CDD6-0663-4994-9608-E0BBCEFF6C94}"/>
              </a:ext>
            </a:extLst>
          </p:cNvPr>
          <p:cNvPicPr>
            <a:picLocks noChangeAspect="1"/>
          </p:cNvPicPr>
          <p:nvPr/>
        </p:nvPicPr>
        <p:blipFill>
          <a:blip r:embed="rId5"/>
          <a:stretch>
            <a:fillRect/>
          </a:stretch>
        </p:blipFill>
        <p:spPr>
          <a:xfrm>
            <a:off x="588855" y="1776006"/>
            <a:ext cx="3394565" cy="4263656"/>
          </a:xfrm>
          <a:prstGeom prst="rect">
            <a:avLst/>
          </a:prstGeom>
        </p:spPr>
        <p:style>
          <a:lnRef idx="1">
            <a:schemeClr val="accent2"/>
          </a:lnRef>
          <a:fillRef idx="2">
            <a:schemeClr val="accent2"/>
          </a:fillRef>
          <a:effectRef idx="1">
            <a:schemeClr val="accent2"/>
          </a:effectRef>
          <a:fontRef idx="minor">
            <a:schemeClr val="dk1"/>
          </a:fontRef>
        </p:style>
      </p:pic>
      <p:sp>
        <p:nvSpPr>
          <p:cNvPr id="16" name="Flowchart: Process 15">
            <a:extLst>
              <a:ext uri="{FF2B5EF4-FFF2-40B4-BE49-F238E27FC236}">
                <a16:creationId xmlns:a16="http://schemas.microsoft.com/office/drawing/2014/main" id="{9303B8BA-8883-4995-8613-1F084C434028}"/>
              </a:ext>
            </a:extLst>
          </p:cNvPr>
          <p:cNvSpPr/>
          <p:nvPr/>
        </p:nvSpPr>
        <p:spPr>
          <a:xfrm>
            <a:off x="4167963" y="1654918"/>
            <a:ext cx="3927267" cy="4480067"/>
          </a:xfrm>
          <a:prstGeom prst="flowChartProcess">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European Universities:</a:t>
            </a:r>
            <a:endParaRPr lang="en-US"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Tx/>
              <a:buAutoNum type="arabicPeriod"/>
            </a:pP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University of Bologna</a:t>
            </a:r>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Tx/>
              <a:buAutoNum type="arabicPeriod"/>
            </a:pP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Uppsala University</a:t>
            </a:r>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Tx/>
              <a:buAutoNum type="arabicPeriod"/>
            </a:pP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Vilnius University</a:t>
            </a:r>
          </a:p>
          <a:p>
            <a:r>
              <a:rPr lang="en-US" sz="2000" b="1" dirty="0">
                <a:solidFill>
                  <a:schemeClr val="tx1"/>
                </a:solidFill>
                <a:latin typeface="Times New Roman" panose="02020603050405020304" pitchFamily="18" charset="0"/>
                <a:cs typeface="Times New Roman" panose="02020603050405020304" pitchFamily="18" charset="0"/>
              </a:rPr>
              <a:t>Sri Lanka Universities:</a:t>
            </a:r>
          </a:p>
          <a:p>
            <a:pPr marL="342900" indent="-342900">
              <a:buFontTx/>
              <a:buAutoNum type="arabicPeriod"/>
            </a:pP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University of Peradeniya </a:t>
            </a:r>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Tx/>
              <a:buAutoNum type="arabicPeriod"/>
            </a:pP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University of Kelaniya</a:t>
            </a:r>
          </a:p>
          <a:p>
            <a:r>
              <a:rPr lang="en-US" sz="2000" b="1" dirty="0">
                <a:solidFill>
                  <a:schemeClr val="tx1"/>
                </a:solidFill>
                <a:latin typeface="Times New Roman" panose="02020603050405020304" pitchFamily="18" charset="0"/>
                <a:cs typeface="Times New Roman" panose="02020603050405020304" pitchFamily="18" charset="0"/>
              </a:rPr>
              <a:t>Myanmar Universities:</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FontTx/>
              <a:buAutoNum type="arabicPeriod"/>
            </a:pP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University of Yangon</a:t>
            </a:r>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Tx/>
              <a:buAutoNum type="arabicPeriod"/>
            </a:pP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Yangon University of Economics </a:t>
            </a:r>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Tx/>
              <a:buAutoNum type="arabicPeriod"/>
            </a:pPr>
            <a:r>
              <a:rPr lang="en-US" sz="2000" b="0" i="0" u="none" strike="noStrike" kern="1200" baseline="0" dirty="0" err="1">
                <a:solidFill>
                  <a:schemeClr val="dk1"/>
                </a:solidFill>
                <a:latin typeface="Times New Roman" panose="02020603050405020304" pitchFamily="18" charset="0"/>
                <a:cs typeface="Times New Roman" panose="02020603050405020304" pitchFamily="18" charset="0"/>
              </a:rPr>
              <a:t>Yezin</a:t>
            </a: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 Agricultural University</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Lao Universities:</a:t>
            </a:r>
          </a:p>
          <a:p>
            <a:pPr marL="342900" indent="-342900">
              <a:buFontTx/>
              <a:buAutoNum type="arabicPeriod"/>
            </a:pP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National University of Laos</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FontTx/>
              <a:buAutoNum type="arabicPeriod"/>
            </a:pPr>
            <a:r>
              <a:rPr lang="en-US" sz="2000" b="0" i="0" u="none" strike="noStrike" kern="1200" baseline="0" dirty="0" err="1">
                <a:solidFill>
                  <a:schemeClr val="dk1"/>
                </a:solidFill>
                <a:latin typeface="Times New Roman" panose="02020603050405020304" pitchFamily="18" charset="0"/>
                <a:cs typeface="Times New Roman" panose="02020603050405020304" pitchFamily="18" charset="0"/>
              </a:rPr>
              <a:t>Souphanouvong</a:t>
            </a:r>
            <a:r>
              <a:rPr lang="en-US" sz="2000" b="0" i="0" u="none" strike="noStrike" kern="1200" baseline="0" dirty="0">
                <a:solidFill>
                  <a:schemeClr val="dk1"/>
                </a:solidFill>
                <a:latin typeface="Times New Roman" panose="02020603050405020304" pitchFamily="18" charset="0"/>
                <a:cs typeface="Times New Roman" panose="02020603050405020304" pitchFamily="18" charset="0"/>
              </a:rPr>
              <a:t> University</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9" name="Picture 8" descr="logo_su_1.pdf">
            <a:extLst>
              <a:ext uri="{FF2B5EF4-FFF2-40B4-BE49-F238E27FC236}">
                <a16:creationId xmlns:a16="http://schemas.microsoft.com/office/drawing/2014/main" id="{3E4B5B38-134D-4136-87D4-7D6BCF00D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06" y="5649985"/>
            <a:ext cx="1062897" cy="1239695"/>
          </a:xfrm>
          <a:prstGeom prst="rect">
            <a:avLst/>
          </a:prstGeom>
        </p:spPr>
      </p:pic>
    </p:spTree>
    <p:extLst>
      <p:ext uri="{BB962C8B-B14F-4D97-AF65-F5344CB8AC3E}">
        <p14:creationId xmlns:p14="http://schemas.microsoft.com/office/powerpoint/2010/main" val="26852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Calibri" panose="020F0502020204030204" pitchFamily="34" charset="0"/>
                <a:cs typeface="Calibri" panose="020F0502020204030204" pitchFamily="34" charset="0"/>
              </a:rPr>
              <a:t>Inbound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53684" y="1010652"/>
            <a:ext cx="8008883" cy="320087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dirty="0">
                <a:latin typeface="Times New Roman" panose="02020603050405020304" pitchFamily="18" charset="0"/>
                <a:cs typeface="Times New Roman" panose="02020603050405020304" pitchFamily="18" charset="0"/>
              </a:rPr>
              <a:t>2. </a:t>
            </a:r>
            <a:r>
              <a:rPr lang="en-US" sz="2800" b="1" i="0" u="none" baseline="0" dirty="0">
                <a:latin typeface="Times New Roman" panose="02020603050405020304" pitchFamily="18" charset="0"/>
                <a:cs typeface="Times New Roman" panose="02020603050405020304" pitchFamily="18" charset="0"/>
              </a:rPr>
              <a:t>Basic requirement for inbound mobility</a:t>
            </a:r>
          </a:p>
          <a:p>
            <a:pPr algn="l"/>
            <a:endParaRPr lang="en-US" sz="1600" b="1" u="none" baseline="0" dirty="0">
              <a:latin typeface="Times New Roman" panose="02020603050405020304" pitchFamily="18" charset="0"/>
              <a:cs typeface="Times New Roman" panose="02020603050405020304" pitchFamily="18" charset="0"/>
            </a:endParaRPr>
          </a:p>
          <a:p>
            <a:pPr algn="just"/>
            <a:r>
              <a:rPr lang="en-US" sz="2800" b="1" i="1" u="none" baseline="0" dirty="0">
                <a:latin typeface="Times New Roman" panose="02020603050405020304" pitchFamily="18" charset="0"/>
                <a:cs typeface="Times New Roman" panose="02020603050405020304" pitchFamily="18" charset="0"/>
              </a:rPr>
              <a:t>    2.1Available Courses for International Students.</a:t>
            </a:r>
          </a:p>
          <a:p>
            <a:pPr algn="just"/>
            <a:endParaRPr lang="en-US" sz="1400" b="1" i="1" u="none" baseline="0" dirty="0">
              <a:latin typeface="Times New Roman" panose="02020603050405020304" pitchFamily="18" charset="0"/>
              <a:cs typeface="Times New Roman" panose="02020603050405020304" pitchFamily="18" charset="0"/>
            </a:endParaRPr>
          </a:p>
          <a:p>
            <a:pPr marL="1200150" lvl="2" indent="-285750" algn="just">
              <a:buFont typeface="Wingdings" panose="05000000000000000000" pitchFamily="2" charset="2"/>
              <a:buChar char="ü"/>
            </a:pPr>
            <a:r>
              <a:rPr lang="en-US" sz="2800" b="0" i="0" u="none" strike="noStrike" baseline="0" dirty="0">
                <a:latin typeface="Times New Roman" panose="02020603050405020304" pitchFamily="18" charset="0"/>
                <a:cs typeface="Times New Roman" panose="02020603050405020304" pitchFamily="18" charset="0"/>
              </a:rPr>
              <a:t>A</a:t>
            </a:r>
            <a:r>
              <a:rPr lang="en-US" sz="2800" b="0" i="0" u="none" strike="noStrike" baseline="0" dirty="0">
                <a:solidFill>
                  <a:schemeClr val="tx1"/>
                </a:solidFill>
                <a:latin typeface="Times New Roman" panose="02020603050405020304" pitchFamily="18" charset="0"/>
                <a:cs typeface="Times New Roman" panose="02020603050405020304" pitchFamily="18" charset="0"/>
              </a:rPr>
              <a:t>vailable courses for international students</a:t>
            </a:r>
            <a:r>
              <a:rPr lang="en-US" sz="2800" dirty="0">
                <a:solidFill>
                  <a:schemeClr val="tx1"/>
                </a:solidFill>
                <a:latin typeface="Times New Roman" panose="02020603050405020304" pitchFamily="18" charset="0"/>
                <a:cs typeface="Times New Roman" panose="02020603050405020304" pitchFamily="18" charset="0"/>
              </a:rPr>
              <a:t>.</a:t>
            </a:r>
            <a:endParaRPr lang="en-US" sz="2800" b="0" i="0" u="none" strike="noStrike" baseline="0" dirty="0">
              <a:solidFill>
                <a:schemeClr val="tx1"/>
              </a:solidFill>
              <a:latin typeface="Times New Roman" panose="02020603050405020304" pitchFamily="18" charset="0"/>
              <a:cs typeface="Times New Roman" panose="02020603050405020304" pitchFamily="18" charset="0"/>
            </a:endParaRPr>
          </a:p>
          <a:p>
            <a:pPr marL="1200150" lvl="2" indent="-285750" algn="just">
              <a:buFont typeface="Wingdings" panose="05000000000000000000" pitchFamily="2" charset="2"/>
              <a:buChar char="ü"/>
            </a:pPr>
            <a:r>
              <a:rPr lang="en-US" sz="2800" b="0" i="0" u="none" strike="noStrike" baseline="0" dirty="0">
                <a:solidFill>
                  <a:schemeClr val="tx1"/>
                </a:solidFill>
                <a:latin typeface="Times New Roman" panose="02020603050405020304" pitchFamily="18" charset="0"/>
                <a:cs typeface="Times New Roman" panose="02020603050405020304" pitchFamily="18" charset="0"/>
              </a:rPr>
              <a:t> Courses are taught in English </a:t>
            </a:r>
          </a:p>
          <a:p>
            <a:pPr marL="1200150" lvl="2" indent="-285750" algn="just">
              <a:buFont typeface="Wingdings" panose="05000000000000000000" pitchFamily="2" charset="2"/>
              <a:buChar char="ü"/>
            </a:pPr>
            <a:r>
              <a:rPr lang="en-US" sz="2800" dirty="0">
                <a:solidFill>
                  <a:schemeClr val="tx1"/>
                </a:solidFill>
                <a:latin typeface="Times New Roman" panose="02020603050405020304" pitchFamily="18" charset="0"/>
                <a:cs typeface="Times New Roman" panose="02020603050405020304" pitchFamily="18" charset="0"/>
              </a:rPr>
              <a:t>C</a:t>
            </a:r>
            <a:r>
              <a:rPr lang="en-US" sz="2800" b="0" i="0" u="none" strike="noStrike" baseline="0" dirty="0">
                <a:solidFill>
                  <a:schemeClr val="tx1"/>
                </a:solidFill>
                <a:latin typeface="Times New Roman" panose="02020603050405020304" pitchFamily="18" charset="0"/>
                <a:cs typeface="Times New Roman" panose="02020603050405020304" pitchFamily="18" charset="0"/>
              </a:rPr>
              <a:t>ourses </a:t>
            </a:r>
            <a:r>
              <a:rPr lang="en-US" sz="2800" i="0" u="none" strike="noStrike" baseline="0" dirty="0">
                <a:solidFill>
                  <a:schemeClr val="tx1"/>
                </a:solidFill>
                <a:latin typeface="Times New Roman" panose="02020603050405020304" pitchFamily="18" charset="0"/>
                <a:cs typeface="Times New Roman" panose="02020603050405020304" pitchFamily="18" charset="0"/>
              </a:rPr>
              <a:t>(degree program, number of credits, course content, evaluation criteria etc.)</a:t>
            </a:r>
            <a:endParaRPr lang="en-US" sz="2800" b="0" i="0" u="none" strike="noStrike" baseline="0" dirty="0">
              <a:solidFill>
                <a:schemeClr val="tx1"/>
              </a:solidFill>
              <a:latin typeface="Times New Roman" panose="02020603050405020304" pitchFamily="18"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2FC5AA12-11F0-43DB-BD57-F8E1CE593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822789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Calibri" panose="020F0502020204030204" pitchFamily="34" charset="0"/>
                <a:cs typeface="Calibri" panose="020F0502020204030204" pitchFamily="34" charset="0"/>
              </a:rPr>
              <a:t>Inbound Mobility </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154955"/>
            <a:ext cx="8008883" cy="464742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en-US" sz="2800" b="1" dirty="0">
                <a:latin typeface="Times New Roman" panose="02020603050405020304" pitchFamily="18" charset="0"/>
                <a:cs typeface="Times New Roman" panose="02020603050405020304" pitchFamily="18" charset="0"/>
              </a:rPr>
              <a:t>3. </a:t>
            </a:r>
            <a:r>
              <a:rPr lang="en-US" sz="2800" b="1" i="0" u="none" baseline="0" dirty="0">
                <a:latin typeface="Times New Roman" panose="02020603050405020304" pitchFamily="18" charset="0"/>
                <a:cs typeface="Times New Roman" panose="02020603050405020304" pitchFamily="18" charset="0"/>
              </a:rPr>
              <a:t>Application Process</a:t>
            </a:r>
          </a:p>
          <a:p>
            <a:pPr algn="l"/>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400" b="1" i="0" dirty="0">
              <a:solidFill>
                <a:schemeClr val="tx1"/>
              </a:solidFill>
              <a:latin typeface="Times New Roman" panose="02020603050405020304" pitchFamily="18" charset="0"/>
              <a:cs typeface="Times New Roman" panose="02020603050405020304" pitchFamily="18" charset="0"/>
            </a:endParaRPr>
          </a:p>
          <a:p>
            <a:pPr algn="l"/>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400" b="1" i="0" dirty="0">
              <a:solidFill>
                <a:schemeClr val="tx1"/>
              </a:solidFill>
              <a:latin typeface="Times New Roman" panose="02020603050405020304" pitchFamily="18" charset="0"/>
              <a:cs typeface="Times New Roman" panose="02020603050405020304" pitchFamily="18" charset="0"/>
            </a:endParaRPr>
          </a:p>
          <a:p>
            <a:pPr algn="l"/>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400" b="1" i="0" dirty="0">
              <a:solidFill>
                <a:schemeClr val="tx1"/>
              </a:solidFill>
              <a:latin typeface="Times New Roman" panose="02020603050405020304" pitchFamily="18" charset="0"/>
              <a:cs typeface="Times New Roman" panose="02020603050405020304" pitchFamily="18" charset="0"/>
            </a:endParaRPr>
          </a:p>
          <a:p>
            <a:pPr algn="l"/>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400" b="1" i="0" dirty="0">
              <a:solidFill>
                <a:schemeClr val="tx1"/>
              </a:solidFill>
              <a:latin typeface="Times New Roman" panose="02020603050405020304" pitchFamily="18" charset="0"/>
              <a:cs typeface="Times New Roman" panose="02020603050405020304" pitchFamily="18" charset="0"/>
            </a:endParaRPr>
          </a:p>
          <a:p>
            <a:pPr algn="l"/>
            <a:endParaRPr lang="en-US" sz="2400" b="1" dirty="0">
              <a:solidFill>
                <a:schemeClr val="tx1"/>
              </a:solidFill>
              <a:latin typeface="Times New Roman" panose="02020603050405020304" pitchFamily="18" charset="0"/>
              <a:cs typeface="Times New Roman" panose="02020603050405020304" pitchFamily="18" charset="0"/>
            </a:endParaRPr>
          </a:p>
          <a:p>
            <a:pPr algn="l"/>
            <a:endParaRPr lang="en-US" sz="2800" b="1" i="0" dirty="0">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27A4E8B6-E41A-46C9-8642-32193A43A210}"/>
              </a:ext>
            </a:extLst>
          </p:cNvPr>
          <p:cNvGraphicFramePr/>
          <p:nvPr>
            <p:extLst>
              <p:ext uri="{D42A27DB-BD31-4B8C-83A1-F6EECF244321}">
                <p14:modId xmlns:p14="http://schemas.microsoft.com/office/powerpoint/2010/main" val="678298422"/>
              </p:ext>
            </p:extLst>
          </p:nvPr>
        </p:nvGraphicFramePr>
        <p:xfrm>
          <a:off x="875413" y="1290674"/>
          <a:ext cx="6992679"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logo_su_1.pdf">
            <a:extLst>
              <a:ext uri="{FF2B5EF4-FFF2-40B4-BE49-F238E27FC236}">
                <a16:creationId xmlns:a16="http://schemas.microsoft.com/office/drawing/2014/main" id="{401AB221-262D-43D8-B7B2-471F514A10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1693631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Calibri" panose="020F0502020204030204" pitchFamily="34" charset="0"/>
                <a:cs typeface="Calibri" panose="020F0502020204030204" pitchFamily="34" charset="0"/>
              </a:rPr>
              <a:t>Inbound Mobility </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1" y="1010652"/>
            <a:ext cx="8008882" cy="397031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i="0" u="none" baseline="0" dirty="0">
                <a:latin typeface="Times New Roman" panose="02020603050405020304" pitchFamily="18" charset="0"/>
                <a:cs typeface="Times New Roman" panose="02020603050405020304" pitchFamily="18" charset="0"/>
              </a:rPr>
              <a:t>1). Compiling Application Document</a:t>
            </a:r>
          </a:p>
          <a:p>
            <a:pPr marL="914400" lvl="1" indent="-457200">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CV</a:t>
            </a:r>
          </a:p>
          <a:p>
            <a:pPr marL="914400" lvl="1" indent="-457200">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Application form</a:t>
            </a:r>
          </a:p>
          <a:p>
            <a:pPr marL="914400" lvl="1" indent="-457200">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Transcripts</a:t>
            </a:r>
          </a:p>
          <a:p>
            <a:pPr marL="914400" lvl="1" indent="-457200">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Recommendation Letter</a:t>
            </a:r>
          </a:p>
          <a:p>
            <a:pPr marL="914400" lvl="1" indent="-457200">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Motivation letter</a:t>
            </a:r>
          </a:p>
          <a:p>
            <a:pPr marL="914400" lvl="1" indent="-457200">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Study plan</a:t>
            </a:r>
          </a:p>
          <a:p>
            <a:pPr marL="914400" lvl="1" indent="-457200">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Passport bio page</a:t>
            </a:r>
          </a:p>
          <a:p>
            <a:pPr marL="914400" lvl="1" indent="-457200">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Nomination letter from the university</a:t>
            </a:r>
            <a:endParaRPr lang="en-US" sz="2800" b="1" i="0" u="none" baseline="0" dirty="0">
              <a:solidFill>
                <a:schemeClr val="tx1"/>
              </a:solidFill>
              <a:latin typeface="Times New Roman" panose="02020603050405020304" pitchFamily="18"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A3E33D1D-7472-4D45-9270-EAB4B87460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993041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Calibri" panose="020F0502020204030204" pitchFamily="34" charset="0"/>
                <a:cs typeface="Calibri" panose="020F0502020204030204" pitchFamily="34" charset="0"/>
              </a:rPr>
              <a:t>Inbound Mobility </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10652"/>
            <a:ext cx="7999498" cy="440120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dirty="0">
                <a:latin typeface="Times New Roman" panose="02020603050405020304" pitchFamily="18" charset="0"/>
                <a:cs typeface="Times New Roman" panose="02020603050405020304" pitchFamily="18" charset="0"/>
              </a:rPr>
              <a:t>2). General Selection Criteria.</a:t>
            </a:r>
            <a:endParaRPr lang="en-US" sz="2800" b="1" i="0" u="none" strike="sngStrike" baseline="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800" dirty="0">
                <a:latin typeface="Times New Roman" panose="02020603050405020304" pitchFamily="18" charset="0"/>
                <a:cs typeface="Times New Roman" panose="02020603050405020304" pitchFamily="18" charset="0"/>
              </a:rPr>
              <a:t>C</a:t>
            </a:r>
            <a:r>
              <a:rPr lang="en-US" sz="2800" b="0" i="0" u="none" strike="noStrike" baseline="0" dirty="0">
                <a:latin typeface="Times New Roman" panose="02020603050405020304" pitchFamily="18" charset="0"/>
                <a:cs typeface="Times New Roman" panose="02020603050405020304" pitchFamily="18" charset="0"/>
              </a:rPr>
              <a:t>ompleted at the minimum satisfactory study according to the university prior.</a:t>
            </a:r>
          </a:p>
          <a:p>
            <a:pPr marL="914400" lvl="1" indent="-457200" algn="just">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Good academic standing, as reflected by previous academic study, ( GPA of 3.0).</a:t>
            </a:r>
          </a:p>
          <a:p>
            <a:pPr marL="914400" lvl="1" indent="-457200" algn="just">
              <a:buFont typeface="+mj-lt"/>
              <a:buAutoNum type="arabicPeriod"/>
            </a:pPr>
            <a:r>
              <a:rPr lang="en-US" sz="2800" dirty="0">
                <a:latin typeface="Times New Roman" panose="02020603050405020304" pitchFamily="18" charset="0"/>
                <a:cs typeface="Times New Roman" panose="02020603050405020304" pitchFamily="18" charset="0"/>
              </a:rPr>
              <a:t>Good </a:t>
            </a:r>
            <a:r>
              <a:rPr lang="en-US" sz="2800" b="0" i="0" u="none" strike="noStrike" baseline="0" dirty="0">
                <a:latin typeface="Times New Roman" panose="02020603050405020304" pitchFamily="18" charset="0"/>
                <a:cs typeface="Times New Roman" panose="02020603050405020304" pitchFamily="18" charset="0"/>
              </a:rPr>
              <a:t>knowledge of English communication.</a:t>
            </a:r>
          </a:p>
          <a:p>
            <a:pPr marL="914400" lvl="1" indent="-457200" algn="just">
              <a:buFont typeface="+mj-lt"/>
              <a:buAutoNum type="arabicPeriod"/>
            </a:pPr>
            <a:r>
              <a:rPr lang="en-US" sz="2800" dirty="0">
                <a:latin typeface="Times New Roman" panose="02020603050405020304" pitchFamily="18" charset="0"/>
                <a:cs typeface="Times New Roman" panose="02020603050405020304" pitchFamily="18" charset="0"/>
              </a:rPr>
              <a:t>P</a:t>
            </a:r>
            <a:r>
              <a:rPr lang="en-US" sz="2800" b="0" i="0" u="none" strike="noStrike" baseline="0" dirty="0">
                <a:latin typeface="Times New Roman" panose="02020603050405020304" pitchFamily="18" charset="0"/>
                <a:cs typeface="Times New Roman" panose="02020603050405020304" pitchFamily="18" charset="0"/>
              </a:rPr>
              <a:t>rovide evidence of proficiency in English (e.g. TOEFL or IELTS). </a:t>
            </a:r>
          </a:p>
          <a:p>
            <a:pPr marL="914400" lvl="1" indent="-457200" algn="just">
              <a:buFont typeface="+mj-lt"/>
              <a:buAutoNum type="arabicPeriod"/>
            </a:pPr>
            <a:r>
              <a:rPr lang="en-US" sz="2800" b="0" i="0" u="none" strike="noStrike" baseline="0" dirty="0">
                <a:latin typeface="Times New Roman" panose="02020603050405020304" pitchFamily="18" charset="0"/>
                <a:cs typeface="Times New Roman" panose="02020603050405020304" pitchFamily="18" charset="0"/>
              </a:rPr>
              <a:t>Areas of study, academic calendar, and the application deadline.</a:t>
            </a:r>
            <a:endParaRPr lang="en-US" sz="2800" b="1" i="0" u="none" strike="sngStrike" baseline="0" dirty="0">
              <a:solidFill>
                <a:schemeClr val="tx1"/>
              </a:solidFill>
              <a:latin typeface="Times New Roman" panose="02020603050405020304" pitchFamily="18"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FB11301C-B8EA-4833-ACE9-D87D4EA664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3945014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Calibri" panose="020F0502020204030204" pitchFamily="34" charset="0"/>
                <a:cs typeface="Calibri" panose="020F0502020204030204" pitchFamily="34" charset="0"/>
              </a:rPr>
              <a:t>Inbound Mobility </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12954"/>
            <a:ext cx="8008883" cy="267765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dirty="0">
                <a:latin typeface="Times New Roman" panose="02020603050405020304" pitchFamily="18" charset="0"/>
                <a:cs typeface="Times New Roman" panose="02020603050405020304" pitchFamily="18" charset="0"/>
              </a:rPr>
              <a:t>3). Selection Process</a:t>
            </a:r>
            <a:endParaRPr lang="en-US" sz="2800" b="1" i="0" u="none" strike="sngStrike" baseline="0" dirty="0">
              <a:latin typeface="Times New Roman" panose="02020603050405020304" pitchFamily="18" charset="0"/>
              <a:cs typeface="Times New Roman" panose="02020603050405020304" pitchFamily="18" charset="0"/>
            </a:endParaRPr>
          </a:p>
          <a:p>
            <a:pPr marL="914400" lvl="1" indent="-4572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All application forms submitted will be received and reviewed by the IRO.</a:t>
            </a:r>
          </a:p>
          <a:p>
            <a:pPr marL="914400" lvl="1" indent="-4572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IRO of RU will submit the applications to the relevant faculty to as certain entry qualifications.</a:t>
            </a:r>
            <a:endParaRPr lang="en-US" sz="2800" b="1" i="0" u="none" strike="sngStrike" baseline="0" dirty="0">
              <a:solidFill>
                <a:schemeClr val="tx1"/>
              </a:solidFill>
              <a:latin typeface="Times New Roman" panose="02020603050405020304" pitchFamily="18"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3C3B90D3-6311-4A53-9396-CC7DFEF45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560874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Calibri" panose="020F0502020204030204" pitchFamily="34" charset="0"/>
                <a:cs typeface="Calibri" panose="020F0502020204030204" pitchFamily="34" charset="0"/>
              </a:rPr>
              <a:t>Inbound Mobility </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10652"/>
            <a:ext cx="8008883" cy="418576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4. </a:t>
            </a:r>
            <a:r>
              <a:rPr lang="en-US" sz="2800" b="1" dirty="0">
                <a:solidFill>
                  <a:schemeClr val="tx1"/>
                </a:solidFill>
                <a:latin typeface="Times New Roman" panose="02020603050405020304" pitchFamily="18" charset="0"/>
                <a:cs typeface="Times New Roman" panose="02020603050405020304" pitchFamily="18" charset="0"/>
              </a:rPr>
              <a:t>B</a:t>
            </a:r>
            <a:r>
              <a:rPr lang="en-US" sz="3200" b="1" dirty="0">
                <a:solidFill>
                  <a:schemeClr val="tx1"/>
                </a:solidFill>
                <a:latin typeface="Times New Roman" panose="02020603050405020304" pitchFamily="18" charset="0"/>
                <a:cs typeface="Times New Roman" panose="02020603050405020304" pitchFamily="18" charset="0"/>
              </a:rPr>
              <a:t>efore the students arrive</a:t>
            </a:r>
          </a:p>
          <a:p>
            <a:pPr marL="914400" lvl="1" indent="-457200">
              <a:buFont typeface="+mj-lt"/>
              <a:buAutoNum type="arabicParenR"/>
            </a:pPr>
            <a:r>
              <a:rPr lang="en-US" sz="2600" b="0" i="0" u="none" strike="noStrike" baseline="0" dirty="0">
                <a:latin typeface="Times New Roman" panose="02020603050405020304" pitchFamily="18" charset="0"/>
                <a:cs typeface="Times New Roman" panose="02020603050405020304" pitchFamily="18" charset="0"/>
              </a:rPr>
              <a:t>Invitation / admission letter from the host university</a:t>
            </a:r>
          </a:p>
          <a:p>
            <a:pPr marL="914400" lvl="1" indent="-457200">
              <a:buFont typeface="+mj-lt"/>
              <a:buAutoNum type="arabicParenR"/>
            </a:pPr>
            <a:r>
              <a:rPr lang="en-US" sz="2600" b="0" i="0" u="none" strike="noStrike" baseline="0" dirty="0">
                <a:latin typeface="Times New Roman" panose="02020603050405020304" pitchFamily="18" charset="0"/>
                <a:cs typeface="Times New Roman" panose="02020603050405020304" pitchFamily="18" charset="0"/>
              </a:rPr>
              <a:t>Passport, travel documents and tickets</a:t>
            </a:r>
          </a:p>
          <a:p>
            <a:pPr marL="914400" lvl="1" indent="-457200">
              <a:buFont typeface="+mj-lt"/>
              <a:buAutoNum type="arabicParenR"/>
            </a:pPr>
            <a:r>
              <a:rPr lang="en-US" sz="2600" b="0" i="0" u="none" strike="noStrike" baseline="0" dirty="0">
                <a:latin typeface="Times New Roman" panose="02020603050405020304" pitchFamily="18" charset="0"/>
                <a:cs typeface="Times New Roman" panose="02020603050405020304" pitchFamily="18" charset="0"/>
              </a:rPr>
              <a:t>Visa (if necessary)</a:t>
            </a:r>
          </a:p>
          <a:p>
            <a:pPr marL="914400" lvl="1" indent="-457200">
              <a:buFont typeface="+mj-lt"/>
              <a:buAutoNum type="arabicParenR"/>
            </a:pPr>
            <a:r>
              <a:rPr lang="en-US" sz="2600" b="0" i="0" u="none" strike="noStrike" baseline="0" dirty="0">
                <a:latin typeface="Times New Roman" panose="02020603050405020304" pitchFamily="18" charset="0"/>
                <a:cs typeface="Times New Roman" panose="02020603050405020304" pitchFamily="18" charset="0"/>
              </a:rPr>
              <a:t>Medical certificate.</a:t>
            </a:r>
          </a:p>
          <a:p>
            <a:pPr marL="914400" lvl="1" indent="-457200">
              <a:buFont typeface="+mj-lt"/>
              <a:buAutoNum type="arabicParenR"/>
            </a:pPr>
            <a:r>
              <a:rPr lang="en-US" sz="2600" b="0" i="0" u="none" strike="noStrike" baseline="0" dirty="0">
                <a:latin typeface="Times New Roman" panose="02020603050405020304" pitchFamily="18" charset="0"/>
                <a:cs typeface="Times New Roman" panose="02020603050405020304" pitchFamily="18" charset="0"/>
              </a:rPr>
              <a:t>Proof of accommodation (if applicable)</a:t>
            </a:r>
          </a:p>
          <a:p>
            <a:pPr marL="914400" lvl="1" indent="-457200">
              <a:buFont typeface="+mj-lt"/>
              <a:buAutoNum type="arabicParenR"/>
            </a:pPr>
            <a:r>
              <a:rPr lang="en-US" sz="2600" b="0" i="0" u="none" strike="noStrike" baseline="0" dirty="0">
                <a:latin typeface="Times New Roman" panose="02020603050405020304" pitchFamily="18" charset="0"/>
                <a:cs typeface="Times New Roman" panose="02020603050405020304" pitchFamily="18" charset="0"/>
              </a:rPr>
              <a:t>Other documents for immigration purposes.</a:t>
            </a:r>
          </a:p>
          <a:p>
            <a:pPr marL="914400" lvl="1" indent="-457200">
              <a:buFont typeface="+mj-lt"/>
              <a:buAutoNum type="arabicParenR"/>
            </a:pPr>
            <a:r>
              <a:rPr lang="en-US" sz="2600" b="0" i="0" u="none" strike="noStrike" baseline="0" dirty="0">
                <a:latin typeface="Times New Roman" panose="02020603050405020304" pitchFamily="18" charset="0"/>
                <a:cs typeface="Times New Roman" panose="02020603050405020304" pitchFamily="18" charset="0"/>
              </a:rPr>
              <a:t>Address, telephone number and travel instructions for the participant’s final destination</a:t>
            </a:r>
          </a:p>
          <a:p>
            <a:pPr marL="914400" lvl="1" indent="-457200">
              <a:buFont typeface="+mj-lt"/>
              <a:buAutoNum type="arabicParenR"/>
            </a:pPr>
            <a:r>
              <a:rPr lang="en-US" sz="2600" b="0" i="0" u="none" strike="noStrike" baseline="0" dirty="0">
                <a:latin typeface="Times New Roman" panose="02020603050405020304" pitchFamily="18" charset="0"/>
                <a:cs typeface="Times New Roman" panose="02020603050405020304" pitchFamily="18" charset="0"/>
              </a:rPr>
              <a:t>Cash to pay for airport transfer and public transport.</a:t>
            </a:r>
            <a:endParaRPr lang="en-US" sz="2600" b="1" i="0" u="none" strike="sngStrike" baseline="0" dirty="0">
              <a:solidFill>
                <a:schemeClr val="tx1"/>
              </a:solidFill>
              <a:latin typeface="Times New Roman" panose="02020603050405020304" pitchFamily="18"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DFFE5DAC-D7BE-4036-9DE5-5A735BC059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664743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Calibri" panose="020F0502020204030204" pitchFamily="34" charset="0"/>
                <a:cs typeface="Calibri" panose="020F0502020204030204" pitchFamily="34" charset="0"/>
              </a:rPr>
              <a:t>Inbound Mobility </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53684" y="1010652"/>
            <a:ext cx="8008883"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5. After arrival of the students (There are 7 tasks)</a:t>
            </a:r>
          </a:p>
        </p:txBody>
      </p:sp>
      <p:graphicFrame>
        <p:nvGraphicFramePr>
          <p:cNvPr id="10" name="Diagram 9">
            <a:extLst>
              <a:ext uri="{FF2B5EF4-FFF2-40B4-BE49-F238E27FC236}">
                <a16:creationId xmlns:a16="http://schemas.microsoft.com/office/drawing/2014/main" id="{A1BF8265-7107-443D-97AA-535804A29168}"/>
              </a:ext>
            </a:extLst>
          </p:cNvPr>
          <p:cNvGraphicFramePr/>
          <p:nvPr>
            <p:extLst>
              <p:ext uri="{D42A27DB-BD31-4B8C-83A1-F6EECF244321}">
                <p14:modId xmlns:p14="http://schemas.microsoft.com/office/powerpoint/2010/main" val="3149379738"/>
              </p:ext>
            </p:extLst>
          </p:nvPr>
        </p:nvGraphicFramePr>
        <p:xfrm>
          <a:off x="53684" y="1533872"/>
          <a:ext cx="8112024" cy="45831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logo_su_1.pdf">
            <a:extLst>
              <a:ext uri="{FF2B5EF4-FFF2-40B4-BE49-F238E27FC236}">
                <a16:creationId xmlns:a16="http://schemas.microsoft.com/office/drawing/2014/main" id="{E4B4BD37-E044-4F03-B4EF-866DD5A8FC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52463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Calibri" panose="020F0502020204030204" pitchFamily="34" charset="0"/>
                <a:cs typeface="Calibri" panose="020F0502020204030204" pitchFamily="34" charset="0"/>
              </a:rPr>
              <a:t>Inbound Mobility </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53684" y="1010652"/>
            <a:ext cx="8008883" cy="397031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6. After Completion of the Course</a:t>
            </a:r>
          </a:p>
          <a:p>
            <a:pPr marL="457200" indent="-457200" algn="just">
              <a:buFont typeface="Wingdings" panose="05000000000000000000" pitchFamily="2" charset="2"/>
              <a:buChar char="v"/>
            </a:pPr>
            <a:r>
              <a:rPr lang="en-US" sz="2800" b="1" i="1" dirty="0">
                <a:solidFill>
                  <a:schemeClr val="tx1"/>
                </a:solidFill>
                <a:latin typeface="Times New Roman" panose="02020603050405020304" pitchFamily="18" charset="0"/>
                <a:cs typeface="Times New Roman" panose="02020603050405020304" pitchFamily="18" charset="0"/>
              </a:rPr>
              <a:t>Feedback and Report</a:t>
            </a:r>
            <a:endParaRPr lang="en-US" sz="2800" b="1" dirty="0">
              <a:solidFill>
                <a:schemeClr val="tx1"/>
              </a:solidFill>
              <a:latin typeface="Times New Roman" panose="02020603050405020304" pitchFamily="18" charset="0"/>
              <a:cs typeface="Times New Roman" panose="02020603050405020304" pitchFamily="18" charset="0"/>
            </a:endParaRPr>
          </a:p>
          <a:p>
            <a:pPr algn="thaiDist"/>
            <a:r>
              <a:rPr lang="en-US" sz="24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Students submit interim progress and final and  feedback on  learning experience to the IRO of SU.</a:t>
            </a:r>
          </a:p>
          <a:p>
            <a:pPr marL="457200" indent="-457200" algn="just">
              <a:buFont typeface="Wingdings" panose="05000000000000000000" pitchFamily="2" charset="2"/>
              <a:buChar char="v"/>
            </a:pPr>
            <a:r>
              <a:rPr lang="en-US" sz="2800" b="1" i="1" dirty="0">
                <a:latin typeface="Times New Roman" panose="02020603050405020304" pitchFamily="18" charset="0"/>
                <a:cs typeface="Times New Roman" panose="02020603050405020304" pitchFamily="18" charset="0"/>
              </a:rPr>
              <a:t>Assessment, transcripts, and certificates</a:t>
            </a:r>
            <a:endParaRPr lang="en-US" sz="2800" b="1" dirty="0">
              <a:latin typeface="Times New Roman" panose="02020603050405020304" pitchFamily="18" charset="0"/>
              <a:cs typeface="Times New Roman" panose="02020603050405020304" pitchFamily="18" charset="0"/>
            </a:endParaRPr>
          </a:p>
          <a:p>
            <a:pPr algn="just"/>
            <a:r>
              <a:rPr lang="en-US" sz="2400" b="0" i="0" u="none" strike="noStrike" baseline="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RU </a:t>
            </a:r>
            <a:r>
              <a:rPr lang="en-US" sz="2800" b="0" i="0" u="none" strike="noStrike" baseline="0" dirty="0">
                <a:latin typeface="Times New Roman" panose="02020603050405020304" pitchFamily="18" charset="0"/>
                <a:cs typeface="Times New Roman" panose="02020603050405020304" pitchFamily="18" charset="0"/>
              </a:rPr>
              <a:t>is required to evaluate their achievement based on the offered courses. </a:t>
            </a:r>
          </a:p>
          <a:p>
            <a:pPr algn="just"/>
            <a:r>
              <a:rPr lang="en-US" sz="280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The transcripts and certificates should be issued by RU</a:t>
            </a:r>
            <a:endParaRPr lang="en-US" sz="2400" b="0" i="0" u="none" strike="noStrike" baseline="0" dirty="0">
              <a:latin typeface="Times New Roman" panose="02020603050405020304" pitchFamily="18"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6984BFC3-5E29-448C-B885-0B8ACB318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86743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600" b="1" dirty="0">
                <a:latin typeface="Times New Roman" panose="02020603050405020304" pitchFamily="18" charset="0"/>
                <a:cs typeface="Times New Roman" panose="02020603050405020304" pitchFamily="18" charset="0"/>
              </a:rPr>
              <a:t>IV. Inbound Staff Mobility</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53683" y="1010652"/>
            <a:ext cx="8008883" cy="310854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800100" lvl="1" indent="-342900" algn="just">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The </a:t>
            </a:r>
            <a:r>
              <a:rPr lang="en-US" sz="2800" b="0" i="0" u="none" strike="noStrike" baseline="0" dirty="0">
                <a:solidFill>
                  <a:schemeClr val="tx1"/>
                </a:solidFill>
                <a:latin typeface="Times New Roman" panose="02020603050405020304" pitchFamily="18" charset="0"/>
                <a:cs typeface="Times New Roman" panose="02020603050405020304" pitchFamily="18" charset="0"/>
              </a:rPr>
              <a:t>IRO of RU is the main source of contact for every visiting staff member(s</a:t>
            </a:r>
            <a:r>
              <a:rPr lang="en-US" sz="2800" dirty="0">
                <a:solidFill>
                  <a:schemeClr val="tx1"/>
                </a:solidFill>
                <a:latin typeface="Times New Roman" panose="02020603050405020304" pitchFamily="18" charset="0"/>
                <a:cs typeface="Times New Roman" panose="02020603050405020304" pitchFamily="18" charset="0"/>
              </a:rPr>
              <a:t>).</a:t>
            </a:r>
            <a:endParaRPr lang="en-US" sz="2800" b="0" i="0" u="none" strike="noStrike" baseline="0" dirty="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Ø"/>
            </a:pPr>
            <a:r>
              <a:rPr lang="en-US" sz="2800" b="0" i="0" u="none" strike="noStrike" baseline="0" dirty="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IRO</a:t>
            </a:r>
            <a:r>
              <a:rPr lang="en-US" sz="2800" b="0" i="0" u="none" strike="noStrike" baseline="0" dirty="0">
                <a:latin typeface="Times New Roman" panose="02020603050405020304" pitchFamily="18" charset="0"/>
                <a:cs typeface="Times New Roman" panose="02020603050405020304" pitchFamily="18" charset="0"/>
              </a:rPr>
              <a:t> provides the rules and regulations of the receiving university and country. </a:t>
            </a:r>
          </a:p>
          <a:p>
            <a:pPr marL="800100" lvl="1" indent="-342900" algn="just">
              <a:buFont typeface="Wingdings" panose="05000000000000000000" pitchFamily="2" charset="2"/>
              <a:buChar char="Ø"/>
            </a:pPr>
            <a:r>
              <a:rPr lang="en-US" sz="2800" b="0" i="0" u="none" strike="noStrike" baseline="0" dirty="0">
                <a:latin typeface="Times New Roman" panose="02020603050405020304" pitchFamily="18" charset="0"/>
                <a:cs typeface="Times New Roman" panose="02020603050405020304" pitchFamily="18" charset="0"/>
              </a:rPr>
              <a:t>All information </a:t>
            </a:r>
            <a:r>
              <a:rPr lang="en-US" sz="2800" dirty="0">
                <a:latin typeface="Times New Roman" panose="02020603050405020304" pitchFamily="18" charset="0"/>
                <a:cs typeface="Times New Roman" panose="02020603050405020304" pitchFamily="18" charset="0"/>
              </a:rPr>
              <a:t>about </a:t>
            </a:r>
            <a:r>
              <a:rPr lang="en-US" sz="2800" b="0" i="0" u="none" strike="noStrike" baseline="0" dirty="0">
                <a:latin typeface="Times New Roman" panose="02020603050405020304" pitchFamily="18" charset="0"/>
                <a:cs typeface="Times New Roman" panose="02020603050405020304" pitchFamily="18" charset="0"/>
              </a:rPr>
              <a:t>accommodation, banking and finance system, facility, library, assessment, leisure and </a:t>
            </a:r>
            <a:r>
              <a:rPr lang="en-US" sz="2800" b="0" i="0" u="none" strike="noStrike" baseline="0" dirty="0" err="1">
                <a:latin typeface="Times New Roman" panose="02020603050405020304" pitchFamily="18" charset="0"/>
                <a:cs typeface="Times New Roman" panose="02020603050405020304" pitchFamily="18" charset="0"/>
              </a:rPr>
              <a:t>etc</a:t>
            </a:r>
            <a:r>
              <a:rPr lang="en-US" sz="2800" b="0" i="0" u="none" strike="noStrike" baseline="0" dirty="0">
                <a:latin typeface="Times New Roman" panose="02020603050405020304" pitchFamily="18" charset="0"/>
                <a:cs typeface="Times New Roman" panose="02020603050405020304" pitchFamily="18" charset="0"/>
              </a:rPr>
              <a:t> are also provided.</a:t>
            </a:r>
          </a:p>
        </p:txBody>
      </p:sp>
      <p:pic>
        <p:nvPicPr>
          <p:cNvPr id="7" name="Picture 6" descr="logo_su_1.pdf">
            <a:extLst>
              <a:ext uri="{FF2B5EF4-FFF2-40B4-BE49-F238E27FC236}">
                <a16:creationId xmlns:a16="http://schemas.microsoft.com/office/drawing/2014/main" id="{08D645F6-26B2-4092-BE0D-8B299CF36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3788258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b="1" u="none" strike="noStrike" baseline="0" dirty="0">
                <a:latin typeface="Times New Roman" panose="02020603050405020304" pitchFamily="18" charset="0"/>
                <a:cs typeface="Times New Roman" panose="02020603050405020304" pitchFamily="18" charset="0"/>
              </a:rPr>
              <a:t>Before Arrival of the Researcher/Staff</a:t>
            </a:r>
            <a:endParaRPr lang="en-US" sz="3200" b="1" i="0" u="none" strike="noStrike" baseline="0"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53684" y="1010652"/>
            <a:ext cx="8008883"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800" b="1" u="none" strike="noStrike" baseline="0" dirty="0">
                <a:latin typeface="Times New Roman" panose="02020603050405020304" pitchFamily="18" charset="0"/>
                <a:cs typeface="Times New Roman" panose="02020603050405020304" pitchFamily="18" charset="0"/>
              </a:rPr>
              <a:t>IRO of </a:t>
            </a:r>
            <a:r>
              <a:rPr lang="en-US" sz="2800" b="1" dirty="0">
                <a:latin typeface="Times New Roman" panose="02020603050405020304" pitchFamily="18" charset="0"/>
                <a:cs typeface="Times New Roman" panose="02020603050405020304" pitchFamily="18" charset="0"/>
              </a:rPr>
              <a:t>RU</a:t>
            </a:r>
            <a:r>
              <a:rPr lang="en-US" sz="2800" b="1" u="none" strike="noStrike" baseline="0" dirty="0">
                <a:latin typeface="Times New Roman" panose="02020603050405020304" pitchFamily="18" charset="0"/>
                <a:cs typeface="Times New Roman" panose="02020603050405020304" pitchFamily="18" charset="0"/>
              </a:rPr>
              <a:t> guides and checks.</a:t>
            </a:r>
          </a:p>
        </p:txBody>
      </p:sp>
      <p:graphicFrame>
        <p:nvGraphicFramePr>
          <p:cNvPr id="5" name="Diagram 4">
            <a:extLst>
              <a:ext uri="{FF2B5EF4-FFF2-40B4-BE49-F238E27FC236}">
                <a16:creationId xmlns:a16="http://schemas.microsoft.com/office/drawing/2014/main" id="{B23324D6-90D6-4F62-A83A-4619248D4702}"/>
              </a:ext>
            </a:extLst>
          </p:cNvPr>
          <p:cNvGraphicFramePr/>
          <p:nvPr>
            <p:extLst>
              <p:ext uri="{D42A27DB-BD31-4B8C-83A1-F6EECF244321}">
                <p14:modId xmlns:p14="http://schemas.microsoft.com/office/powerpoint/2010/main" val="2690413686"/>
              </p:ext>
            </p:extLst>
          </p:nvPr>
        </p:nvGraphicFramePr>
        <p:xfrm>
          <a:off x="0" y="1272261"/>
          <a:ext cx="8208335" cy="47396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logo_su_1.pdf">
            <a:extLst>
              <a:ext uri="{FF2B5EF4-FFF2-40B4-BE49-F238E27FC236}">
                <a16:creationId xmlns:a16="http://schemas.microsoft.com/office/drawing/2014/main" id="{66A15553-872B-4385-A5CE-20E0255BC6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3593158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85" y="0"/>
            <a:ext cx="8008883" cy="1010652"/>
          </a:xfrm>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en-GB" sz="3200" b="1" dirty="0">
                <a:latin typeface="Calibri" panose="020F0502020204030204" pitchFamily="34" charset="0"/>
                <a:cs typeface="Times New Roman" panose="02020603050405020304" pitchFamily="18" charset="0"/>
              </a:rPr>
              <a:t>IRO Handbook</a:t>
            </a:r>
            <a:endParaRPr lang="en-US" sz="3200" b="1" dirty="0">
              <a:latin typeface="Calibri" panose="020F0502020204030204" pitchFamily="34" charset="0"/>
              <a:cs typeface="Calibri" panose="020F0502020204030204" pitchFamily="34" charset="0"/>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graphicFrame>
        <p:nvGraphicFramePr>
          <p:cNvPr id="7" name="Diagram 6">
            <a:extLst>
              <a:ext uri="{FF2B5EF4-FFF2-40B4-BE49-F238E27FC236}">
                <a16:creationId xmlns:a16="http://schemas.microsoft.com/office/drawing/2014/main" id="{4016F7CE-0806-47AF-AA93-7281A57C2594}"/>
              </a:ext>
            </a:extLst>
          </p:cNvPr>
          <p:cNvGraphicFramePr/>
          <p:nvPr>
            <p:extLst>
              <p:ext uri="{D42A27DB-BD31-4B8C-83A1-F6EECF244321}">
                <p14:modId xmlns:p14="http://schemas.microsoft.com/office/powerpoint/2010/main" val="3055397164"/>
              </p:ext>
            </p:extLst>
          </p:nvPr>
        </p:nvGraphicFramePr>
        <p:xfrm>
          <a:off x="1284515" y="1190847"/>
          <a:ext cx="6096000" cy="44741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logo_su_1.pdf">
            <a:extLst>
              <a:ext uri="{FF2B5EF4-FFF2-40B4-BE49-F238E27FC236}">
                <a16:creationId xmlns:a16="http://schemas.microsoft.com/office/drawing/2014/main" id="{5ACD63D4-A8F4-42AB-93D6-B6FE92D00F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52" y="5618305"/>
            <a:ext cx="1062897" cy="1239695"/>
          </a:xfrm>
          <a:prstGeom prst="rect">
            <a:avLst/>
          </a:prstGeom>
        </p:spPr>
      </p:pic>
    </p:spTree>
    <p:extLst>
      <p:ext uri="{BB962C8B-B14F-4D97-AF65-F5344CB8AC3E}">
        <p14:creationId xmlns:p14="http://schemas.microsoft.com/office/powerpoint/2010/main" val="4119535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b="1" u="none" strike="noStrike" baseline="0" dirty="0">
                <a:latin typeface="Times New Roman" panose="02020603050405020304" pitchFamily="18" charset="0"/>
                <a:cs typeface="Times New Roman" panose="02020603050405020304" pitchFamily="18" charset="0"/>
              </a:rPr>
              <a:t>Before Arrival of the Researcher/Staff</a:t>
            </a:r>
            <a:endParaRPr lang="en-US" sz="3200" b="1" dirty="0">
              <a:latin typeface="Calibri" panose="020F0502020204030204" pitchFamily="34" charset="0"/>
              <a:cs typeface="Calibri" panose="020F0502020204030204" pitchFamily="34" charset="0"/>
            </a:endParaRP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10652"/>
            <a:ext cx="8116250" cy="458587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thaiDi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Govermant</a:t>
            </a:r>
            <a:r>
              <a:rPr lang="en-US" sz="3200" b="1" dirty="0">
                <a:latin typeface="Times New Roman" panose="02020603050405020304" pitchFamily="18" charset="0"/>
                <a:cs typeface="Times New Roman" panose="02020603050405020304" pitchFamily="18" charset="0"/>
              </a:rPr>
              <a:t> Approval.</a:t>
            </a:r>
          </a:p>
          <a:p>
            <a:pPr marL="800100" lvl="1" indent="-342900" algn="jus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a:t>
            </a:r>
            <a:r>
              <a:rPr lang="en-US" sz="2600" b="0" i="0" u="none" strike="noStrike" baseline="0" dirty="0">
                <a:latin typeface="Times New Roman" panose="02020603050405020304" pitchFamily="18" charset="0"/>
                <a:cs typeface="Times New Roman" panose="02020603050405020304" pitchFamily="18" charset="0"/>
              </a:rPr>
              <a:t>he researcher or staff needs to provide the </a:t>
            </a:r>
            <a:r>
              <a:rPr lang="en-US" sz="2600" dirty="0">
                <a:latin typeface="Times New Roman" panose="02020603050405020304" pitchFamily="18" charset="0"/>
                <a:cs typeface="Times New Roman" panose="02020603050405020304" pitchFamily="18" charset="0"/>
              </a:rPr>
              <a:t>these</a:t>
            </a:r>
            <a:r>
              <a:rPr lang="en-US" sz="2600" b="0" i="0" u="none" strike="noStrike" baseline="0" dirty="0">
                <a:latin typeface="Times New Roman" panose="02020603050405020304" pitchFamily="18" charset="0"/>
                <a:cs typeface="Times New Roman" panose="02020603050405020304" pitchFamily="18" charset="0"/>
              </a:rPr>
              <a:t> documents to the </a:t>
            </a:r>
            <a:r>
              <a:rPr lang="en-US" sz="2600" dirty="0">
                <a:latin typeface="Times New Roman" panose="02020603050405020304" pitchFamily="18" charset="0"/>
                <a:cs typeface="Times New Roman" panose="02020603050405020304" pitchFamily="18" charset="0"/>
              </a:rPr>
              <a:t>HU</a:t>
            </a:r>
            <a:r>
              <a:rPr lang="en-US" sz="2600" b="0" i="0" u="none" strike="noStrike" baseline="0" dirty="0">
                <a:latin typeface="Times New Roman" panose="02020603050405020304" pitchFamily="18" charset="0"/>
                <a:cs typeface="Times New Roman" panose="02020603050405020304" pitchFamily="18" charset="0"/>
              </a:rPr>
              <a:t> at least 2 months before arrival:</a:t>
            </a:r>
          </a:p>
          <a:p>
            <a:pPr marL="1428750" lvl="2" indent="-514350" algn="thaiDist">
              <a:buFont typeface="+mj-lt"/>
              <a:buAutoNum type="alphaLcPeriod"/>
            </a:pPr>
            <a:r>
              <a:rPr lang="en-US" sz="2600" b="0" i="0" u="none" strike="noStrike" baseline="0" dirty="0">
                <a:latin typeface="Times New Roman" panose="02020603050405020304" pitchFamily="18" charset="0"/>
                <a:cs typeface="Times New Roman" panose="02020603050405020304" pitchFamily="18" charset="0"/>
              </a:rPr>
              <a:t>Formal acceptance / invitation letter from the host university.</a:t>
            </a:r>
          </a:p>
          <a:p>
            <a:pPr marL="1428750" lvl="2" indent="-514350" algn="thaiDist">
              <a:buFont typeface="+mj-lt"/>
              <a:buAutoNum type="alphaLcPeriod"/>
            </a:pPr>
            <a:r>
              <a:rPr lang="en-US" sz="2600" b="0" i="0" u="none" strike="noStrike" baseline="0" dirty="0">
                <a:latin typeface="Times New Roman" panose="02020603050405020304" pitchFamily="18" charset="0"/>
                <a:cs typeface="Times New Roman" panose="02020603050405020304" pitchFamily="18" charset="0"/>
              </a:rPr>
              <a:t>Work plan (If necessary).</a:t>
            </a:r>
          </a:p>
          <a:p>
            <a:pPr marL="1428750" lvl="2" indent="-514350" algn="thaiDist">
              <a:buFont typeface="+mj-lt"/>
              <a:buAutoNum type="alphaLcPeriod"/>
            </a:pPr>
            <a:r>
              <a:rPr lang="en-US" sz="2600" dirty="0">
                <a:latin typeface="Times New Roman" panose="02020603050405020304" pitchFamily="18" charset="0"/>
                <a:cs typeface="Times New Roman" panose="02020603050405020304" pitchFamily="18" charset="0"/>
              </a:rPr>
              <a:t>D</a:t>
            </a:r>
            <a:r>
              <a:rPr lang="en-US" sz="2600" b="0" i="0" u="none" strike="noStrike" baseline="0" dirty="0">
                <a:latin typeface="Times New Roman" panose="02020603050405020304" pitchFamily="18" charset="0"/>
                <a:cs typeface="Times New Roman" panose="02020603050405020304" pitchFamily="18" charset="0"/>
              </a:rPr>
              <a:t>ispatch letter from the home university.</a:t>
            </a:r>
          </a:p>
          <a:p>
            <a:pPr marL="1428750" lvl="2" indent="-514350" algn="thaiDist">
              <a:buFont typeface="+mj-lt"/>
              <a:buAutoNum type="alphaLcPeriod"/>
            </a:pPr>
            <a:r>
              <a:rPr lang="en-US" sz="2600" b="0" i="0" u="none" strike="noStrike" baseline="0" dirty="0">
                <a:latin typeface="Times New Roman" panose="02020603050405020304" pitchFamily="18" charset="0"/>
                <a:cs typeface="Times New Roman" panose="02020603050405020304" pitchFamily="18" charset="0"/>
              </a:rPr>
              <a:t>Financial proof (scholarship).</a:t>
            </a:r>
          </a:p>
          <a:p>
            <a:pPr marL="1428750" lvl="2" indent="-514350" algn="thaiDist">
              <a:buFont typeface="+mj-lt"/>
              <a:buAutoNum type="alphaLcPeriod"/>
            </a:pPr>
            <a:r>
              <a:rPr lang="en-US" sz="2600" dirty="0">
                <a:latin typeface="Times New Roman" panose="02020603050405020304" pitchFamily="18" charset="0"/>
                <a:cs typeface="Times New Roman" panose="02020603050405020304" pitchFamily="18" charset="0"/>
              </a:rPr>
              <a:t>C</a:t>
            </a:r>
            <a:r>
              <a:rPr lang="en-US" sz="2600" b="0" i="0" u="none" strike="noStrike" baseline="0" dirty="0">
                <a:latin typeface="Times New Roman" panose="02020603050405020304" pitchFamily="18" charset="0"/>
                <a:cs typeface="Times New Roman" panose="02020603050405020304" pitchFamily="18" charset="0"/>
              </a:rPr>
              <a:t>opy of passport.</a:t>
            </a:r>
          </a:p>
          <a:p>
            <a:pPr marL="1428750" lvl="2" indent="-514350" algn="thaiDist">
              <a:buFont typeface="+mj-lt"/>
              <a:buAutoNum type="alphaLcPeriod"/>
            </a:pPr>
            <a:r>
              <a:rPr lang="en-US" sz="2600" b="0" i="0" u="none" strike="noStrike" baseline="0" dirty="0">
                <a:latin typeface="Times New Roman" panose="02020603050405020304" pitchFamily="18" charset="0"/>
                <a:cs typeface="Times New Roman" panose="02020603050405020304" pitchFamily="18" charset="0"/>
              </a:rPr>
              <a:t>Passport </a:t>
            </a:r>
            <a:r>
              <a:rPr lang="en-US" sz="2600" dirty="0">
                <a:latin typeface="Times New Roman" panose="02020603050405020304" pitchFamily="18" charset="0"/>
                <a:cs typeface="Times New Roman" panose="02020603050405020304" pitchFamily="18" charset="0"/>
              </a:rPr>
              <a:t>(</a:t>
            </a:r>
            <a:r>
              <a:rPr lang="en-US" sz="2600" b="1" i="0" u="none" strike="noStrike" baseline="0" dirty="0">
                <a:latin typeface="Times New Roman" panose="02020603050405020304" pitchFamily="18" charset="0"/>
                <a:cs typeface="Times New Roman" panose="02020603050405020304" pitchFamily="18" charset="0"/>
              </a:rPr>
              <a:t>valid for at least six months)</a:t>
            </a:r>
            <a:endParaRPr lang="en-US" sz="2600" b="0" i="0" u="none" strike="noStrike" baseline="0" dirty="0">
              <a:latin typeface="Times New Roman" panose="02020603050405020304" pitchFamily="18" charset="0"/>
              <a:cs typeface="Times New Roman" panose="02020603050405020304" pitchFamily="18" charset="0"/>
            </a:endParaRPr>
          </a:p>
          <a:p>
            <a:pPr marL="1428750" lvl="2" indent="-514350" algn="thaiDist">
              <a:buFont typeface="+mj-lt"/>
              <a:buAutoNum type="alphaLcPeriod"/>
            </a:pPr>
            <a:r>
              <a:rPr lang="en-US" sz="2600" b="0" i="0" u="none" strike="noStrike" baseline="0" dirty="0">
                <a:latin typeface="Times New Roman" panose="02020603050405020304" pitchFamily="18" charset="0"/>
                <a:cs typeface="Times New Roman" panose="02020603050405020304" pitchFamily="18" charset="0"/>
              </a:rPr>
              <a:t>Relevant fees.</a:t>
            </a:r>
            <a:endParaRPr lang="en-US" sz="2600" b="1" dirty="0">
              <a:latin typeface="Times New Roman" panose="02020603050405020304" pitchFamily="18"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3F387493-D031-4F8E-A147-D29EF21DD1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986641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solidFill>
            <a:srgbClr val="FFC000"/>
          </a:solidFill>
          <a:ln w="28575">
            <a:solidFill>
              <a:srgbClr val="FFC000"/>
            </a:solidFill>
          </a:ln>
        </p:spPr>
        <p:txBody>
          <a:bodyPr>
            <a:normAutofit/>
          </a:bodyPr>
          <a:lstStyle/>
          <a:p>
            <a:pPr algn="ctr"/>
            <a:r>
              <a:rPr lang="en-US" sz="3200" b="1" dirty="0">
                <a:latin typeface="Times New Roman" panose="02020603050405020304" pitchFamily="18" charset="0"/>
                <a:cs typeface="Times New Roman" panose="02020603050405020304" pitchFamily="18" charset="0"/>
              </a:rPr>
              <a:t>After Arrival of the Researcher / Staff</a:t>
            </a:r>
          </a:p>
        </p:txBody>
      </p:sp>
      <p:sp>
        <p:nvSpPr>
          <p:cNvPr id="6" name="CasellaDiTesto 5"/>
          <p:cNvSpPr txBox="1"/>
          <p:nvPr/>
        </p:nvSpPr>
        <p:spPr>
          <a:xfrm>
            <a:off x="673768" y="463400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87955" y="1010652"/>
            <a:ext cx="7910295"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These main tasks are related to IRO of Receiving University.</a:t>
            </a:r>
            <a:endParaRPr lang="en-US" sz="2400" b="1" i="0" u="none" strike="noStrike" baseline="0" dirty="0">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958D6ED2-DD8D-4C73-A988-74884A0D54A2}"/>
              </a:ext>
            </a:extLst>
          </p:cNvPr>
          <p:cNvGraphicFramePr/>
          <p:nvPr>
            <p:extLst>
              <p:ext uri="{D42A27DB-BD31-4B8C-83A1-F6EECF244321}">
                <p14:modId xmlns:p14="http://schemas.microsoft.com/office/powerpoint/2010/main" val="522016246"/>
              </p:ext>
            </p:extLst>
          </p:nvPr>
        </p:nvGraphicFramePr>
        <p:xfrm>
          <a:off x="243199" y="1573619"/>
          <a:ext cx="8208335" cy="4455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logo_su_1.pdf">
            <a:extLst>
              <a:ext uri="{FF2B5EF4-FFF2-40B4-BE49-F238E27FC236}">
                <a16:creationId xmlns:a16="http://schemas.microsoft.com/office/drawing/2014/main" id="{5B9BB1EE-07B2-4F12-9C17-E73446F1CA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4221298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a:off x="6504968" y="6176963"/>
            <a:ext cx="2438611" cy="408467"/>
          </a:xfrm>
          <a:prstGeom prst="rect">
            <a:avLst/>
          </a:prstGeom>
        </p:spPr>
      </p:pic>
      <p:pic>
        <p:nvPicPr>
          <p:cNvPr id="8" name="Immagine 7"/>
          <p:cNvPicPr>
            <a:picLocks noChangeAspect="1"/>
          </p:cNvPicPr>
          <p:nvPr/>
        </p:nvPicPr>
        <p:blipFill>
          <a:blip r:embed="rId4"/>
          <a:stretch>
            <a:fillRect/>
          </a:stretch>
        </p:blipFill>
        <p:spPr>
          <a:xfrm>
            <a:off x="7731140" y="156307"/>
            <a:ext cx="983013" cy="1053228"/>
          </a:xfrm>
          <a:prstGeom prst="rect">
            <a:avLst/>
          </a:prstGeom>
        </p:spPr>
      </p:pic>
      <p:sp>
        <p:nvSpPr>
          <p:cNvPr id="5" name="CasellaDiTesto 4">
            <a:extLst>
              <a:ext uri="{FF2B5EF4-FFF2-40B4-BE49-F238E27FC236}">
                <a16:creationId xmlns:a16="http://schemas.microsoft.com/office/drawing/2014/main" id="{A58235CC-0D6B-47D5-BDEE-B039C0EB47AC}"/>
              </a:ext>
            </a:extLst>
          </p:cNvPr>
          <p:cNvSpPr txBox="1"/>
          <p:nvPr/>
        </p:nvSpPr>
        <p:spPr>
          <a:xfrm>
            <a:off x="438975" y="3448277"/>
            <a:ext cx="8073999" cy="707886"/>
          </a:xfrm>
          <a:prstGeom prst="rect">
            <a:avLst/>
          </a:prstGeom>
          <a:noFill/>
        </p:spPr>
        <p:txBody>
          <a:bodyPr wrap="square" rtlCol="0">
            <a:spAutoFit/>
          </a:bodyPr>
          <a:lstStyle/>
          <a:p>
            <a:pPr algn="ctr"/>
            <a:r>
              <a:rPr lang="en-GB"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 for Your Attention</a:t>
            </a:r>
          </a:p>
        </p:txBody>
      </p:sp>
      <p:pic>
        <p:nvPicPr>
          <p:cNvPr id="2" name="Picture 1" descr="logo_su_1.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8376" y="445371"/>
            <a:ext cx="3043659" cy="2838067"/>
          </a:xfrm>
          <a:prstGeom prst="rect">
            <a:avLst/>
          </a:prstGeom>
        </p:spPr>
      </p:pic>
      <p:sp>
        <p:nvSpPr>
          <p:cNvPr id="4" name="TextBox 3"/>
          <p:cNvSpPr txBox="1"/>
          <p:nvPr/>
        </p:nvSpPr>
        <p:spPr>
          <a:xfrm>
            <a:off x="3025772" y="3079842"/>
            <a:ext cx="3058299" cy="400110"/>
          </a:xfrm>
          <a:prstGeom prst="rect">
            <a:avLst/>
          </a:prstGeom>
          <a:noFill/>
        </p:spPr>
        <p:txBody>
          <a:bodyPr wrap="none" rtlCol="0">
            <a:spAutoFit/>
          </a:bodyPr>
          <a:lstStyle/>
          <a:p>
            <a:r>
              <a:rPr lang="en-US" sz="2000" b="1" dirty="0" err="1"/>
              <a:t>Souphanouvong</a:t>
            </a:r>
            <a:r>
              <a:rPr lang="en-US" sz="2000" b="1" dirty="0"/>
              <a:t> University</a:t>
            </a:r>
          </a:p>
        </p:txBody>
      </p:sp>
      <p:pic>
        <p:nvPicPr>
          <p:cNvPr id="9" name="Picture 8" descr="logo_su_1.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642" y="5837488"/>
            <a:ext cx="669771" cy="740793"/>
          </a:xfrm>
          <a:prstGeom prst="rect">
            <a:avLst/>
          </a:prstGeom>
        </p:spPr>
      </p:pic>
      <p:sp>
        <p:nvSpPr>
          <p:cNvPr id="11" name="Sottotitolo 4"/>
          <p:cNvSpPr txBox="1">
            <a:spLocks/>
          </p:cNvSpPr>
          <p:nvPr/>
        </p:nvSpPr>
        <p:spPr>
          <a:xfrm>
            <a:off x="137350" y="6580712"/>
            <a:ext cx="1406188" cy="2382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 b="1" dirty="0">
                <a:solidFill>
                  <a:srgbClr val="0070C0"/>
                </a:solidFill>
              </a:rPr>
              <a:t>SOUPHANOUVONG UNIVERSITY</a:t>
            </a:r>
          </a:p>
          <a:p>
            <a:r>
              <a:rPr lang="en-US" sz="500" b="1" dirty="0">
                <a:solidFill>
                  <a:srgbClr val="0070C0"/>
                </a:solidFill>
              </a:rPr>
              <a:t> </a:t>
            </a:r>
          </a:p>
        </p:txBody>
      </p:sp>
      <p:sp>
        <p:nvSpPr>
          <p:cNvPr id="13" name="Rectangle 12"/>
          <p:cNvSpPr/>
          <p:nvPr/>
        </p:nvSpPr>
        <p:spPr>
          <a:xfrm>
            <a:off x="1959236" y="4217796"/>
            <a:ext cx="4678459" cy="923330"/>
          </a:xfrm>
          <a:prstGeom prst="rect">
            <a:avLst/>
          </a:prstGeom>
          <a:ln/>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AU" sz="5400" b="1" cap="none" spc="0"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Any Questions?</a:t>
            </a:r>
          </a:p>
        </p:txBody>
      </p:sp>
    </p:spTree>
    <p:extLst>
      <p:ext uri="{BB962C8B-B14F-4D97-AF65-F5344CB8AC3E}">
        <p14:creationId xmlns:p14="http://schemas.microsoft.com/office/powerpoint/2010/main" val="395330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85" y="0"/>
            <a:ext cx="8008883" cy="1010652"/>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Strategies</a:t>
            </a:r>
          </a:p>
        </p:txBody>
      </p:sp>
      <p:sp>
        <p:nvSpPr>
          <p:cNvPr id="6" name="CasellaDiTesto 5"/>
          <p:cNvSpPr txBox="1"/>
          <p:nvPr/>
        </p:nvSpPr>
        <p:spPr>
          <a:xfrm>
            <a:off x="314152" y="450641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EDB29261-5024-7244-9DA8-4252116A82EE}"/>
              </a:ext>
            </a:extLst>
          </p:cNvPr>
          <p:cNvSpPr/>
          <p:nvPr/>
        </p:nvSpPr>
        <p:spPr>
          <a:xfrm>
            <a:off x="87955" y="896802"/>
            <a:ext cx="791154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GB" sz="2800" dirty="0">
                <a:latin typeface="Times New Roman" panose="02020603050405020304" pitchFamily="18" charset="0"/>
                <a:ea typeface="Calibri" panose="020F0502020204030204" pitchFamily="34" charset="0"/>
                <a:cs typeface="Times New Roman" panose="02020603050405020304" pitchFamily="18" charset="0"/>
              </a:rPr>
              <a:t>These strategies consist of 10 main tasks.</a:t>
            </a:r>
          </a:p>
        </p:txBody>
      </p:sp>
      <p:graphicFrame>
        <p:nvGraphicFramePr>
          <p:cNvPr id="7" name="Diagram 6">
            <a:extLst>
              <a:ext uri="{FF2B5EF4-FFF2-40B4-BE49-F238E27FC236}">
                <a16:creationId xmlns:a16="http://schemas.microsoft.com/office/drawing/2014/main" id="{445181F5-7825-4AE3-94F7-558BD36B3B84}"/>
              </a:ext>
            </a:extLst>
          </p:cNvPr>
          <p:cNvGraphicFramePr/>
          <p:nvPr>
            <p:extLst>
              <p:ext uri="{D42A27DB-BD31-4B8C-83A1-F6EECF244321}">
                <p14:modId xmlns:p14="http://schemas.microsoft.com/office/powerpoint/2010/main" val="1063671457"/>
              </p:ext>
            </p:extLst>
          </p:nvPr>
        </p:nvGraphicFramePr>
        <p:xfrm>
          <a:off x="87955" y="1420022"/>
          <a:ext cx="7911543" cy="4759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logo_su_1.pdf">
            <a:extLst>
              <a:ext uri="{FF2B5EF4-FFF2-40B4-BE49-F238E27FC236}">
                <a16:creationId xmlns:a16="http://schemas.microsoft.com/office/drawing/2014/main" id="{D4A01DE4-FDD2-427B-9630-53AF94EDA9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362765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85" y="0"/>
            <a:ext cx="8008883" cy="1010652"/>
          </a:xfrm>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800" b="1" i="0" u="none" strike="noStrike" baseline="0" dirty="0">
                <a:solidFill>
                  <a:schemeClr val="tx1"/>
                </a:solidFill>
                <a:latin typeface="Times New Roman" panose="02020603050405020304" pitchFamily="18" charset="0"/>
                <a:cs typeface="Times New Roman" panose="02020603050405020304" pitchFamily="18" charset="0"/>
              </a:rPr>
              <a:t>2. Infrastructure Development Strategy Targeting Mobility </a:t>
            </a:r>
            <a:r>
              <a:rPr lang="en-US" sz="2800" b="1" i="0" u="none" strike="noStrike" baseline="0" dirty="0" err="1">
                <a:solidFill>
                  <a:schemeClr val="tx1"/>
                </a:solidFill>
                <a:latin typeface="Times New Roman" panose="02020603050405020304" pitchFamily="18" charset="0"/>
                <a:cs typeface="Times New Roman" panose="02020603050405020304" pitchFamily="18" charset="0"/>
              </a:rPr>
              <a:t>Programmes</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graphicFrame>
        <p:nvGraphicFramePr>
          <p:cNvPr id="9" name="Diagram 8">
            <a:extLst>
              <a:ext uri="{FF2B5EF4-FFF2-40B4-BE49-F238E27FC236}">
                <a16:creationId xmlns:a16="http://schemas.microsoft.com/office/drawing/2014/main" id="{3EE6E08F-6A54-47B7-B971-5C049B3E4F47}"/>
              </a:ext>
            </a:extLst>
          </p:cNvPr>
          <p:cNvGraphicFramePr/>
          <p:nvPr>
            <p:extLst>
              <p:ext uri="{D42A27DB-BD31-4B8C-83A1-F6EECF244321}">
                <p14:modId xmlns:p14="http://schemas.microsoft.com/office/powerpoint/2010/main" val="4088521874"/>
              </p:ext>
            </p:extLst>
          </p:nvPr>
        </p:nvGraphicFramePr>
        <p:xfrm>
          <a:off x="74428" y="1185705"/>
          <a:ext cx="7925070" cy="49208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logo_su_1.pdf">
            <a:extLst>
              <a:ext uri="{FF2B5EF4-FFF2-40B4-BE49-F238E27FC236}">
                <a16:creationId xmlns:a16="http://schemas.microsoft.com/office/drawing/2014/main" id="{E7D39C15-1444-414B-8D85-A77293D983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3340246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990" y="21265"/>
            <a:ext cx="8008883" cy="1010652"/>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b="1" dirty="0">
                <a:latin typeface="Times New Roman" panose="02020603050405020304" pitchFamily="18" charset="0"/>
                <a:cs typeface="Times New Roman" panose="02020603050405020304" pitchFamily="18" charset="0"/>
              </a:rPr>
              <a:t>3. Management</a:t>
            </a: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3" name="Rectangle 2">
            <a:extLst>
              <a:ext uri="{FF2B5EF4-FFF2-40B4-BE49-F238E27FC236}">
                <a16:creationId xmlns:a16="http://schemas.microsoft.com/office/drawing/2014/main" id="{639A2C7B-6F5B-7A4C-9F8A-5E5F837FE3DA}"/>
              </a:ext>
            </a:extLst>
          </p:cNvPr>
          <p:cNvSpPr/>
          <p:nvPr/>
        </p:nvSpPr>
        <p:spPr>
          <a:xfrm>
            <a:off x="48991" y="1010652"/>
            <a:ext cx="8008883" cy="48320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971550" lvl="1" indent="-51435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Database Management System </a:t>
            </a:r>
          </a:p>
          <a:p>
            <a:pPr marL="914400" lvl="1" indent="-45720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Guidelines for Inbound and Outbound Mobility </a:t>
            </a:r>
            <a:r>
              <a:rPr lang="en-US" sz="2800" b="0" u="none" baseline="0" dirty="0" err="1">
                <a:latin typeface="Times New Roman" panose="02020603050405020304" pitchFamily="18" charset="0"/>
                <a:cs typeface="Times New Roman" panose="02020603050405020304" pitchFamily="18" charset="0"/>
              </a:rPr>
              <a:t>Programmes</a:t>
            </a:r>
            <a:endParaRPr lang="en-US" sz="28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Inbound Mobility </a:t>
            </a:r>
            <a:r>
              <a:rPr lang="en-US" sz="2800" b="0" u="none" baseline="0" dirty="0" err="1">
                <a:latin typeface="Times New Roman" panose="02020603050405020304" pitchFamily="18" charset="0"/>
                <a:cs typeface="Times New Roman" panose="02020603050405020304" pitchFamily="18" charset="0"/>
              </a:rPr>
              <a:t>Programmes</a:t>
            </a:r>
            <a:endParaRPr lang="en-US" sz="28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Outbound Mobility Programs</a:t>
            </a:r>
            <a:endParaRPr lang="en-US" sz="28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Counselling Service for Mobility </a:t>
            </a:r>
            <a:r>
              <a:rPr lang="en-US" sz="2800" b="0" u="none" baseline="0" dirty="0" err="1">
                <a:latin typeface="Times New Roman" panose="02020603050405020304" pitchFamily="18" charset="0"/>
                <a:cs typeface="Times New Roman" panose="02020603050405020304" pitchFamily="18" charset="0"/>
              </a:rPr>
              <a:t>Programmes</a:t>
            </a:r>
            <a:endParaRPr lang="en-US" sz="28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Selection Criteria for the University/</a:t>
            </a:r>
            <a:r>
              <a:rPr lang="en-US" sz="2800" b="0" u="none" baseline="0" dirty="0" err="1">
                <a:latin typeface="Times New Roman" panose="02020603050405020304" pitchFamily="18" charset="0"/>
                <a:cs typeface="Times New Roman" panose="02020603050405020304" pitchFamily="18" charset="0"/>
              </a:rPr>
              <a:t>Programme</a:t>
            </a:r>
            <a:endParaRPr lang="en-US" sz="28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Progress Monitoring Mechanism for Mobility </a:t>
            </a:r>
            <a:r>
              <a:rPr lang="en-US" sz="2800" b="0" u="none" baseline="0" dirty="0" err="1">
                <a:latin typeface="Times New Roman" panose="02020603050405020304" pitchFamily="18" charset="0"/>
                <a:cs typeface="Times New Roman" panose="02020603050405020304" pitchFamily="18" charset="0"/>
              </a:rPr>
              <a:t>Programmes</a:t>
            </a:r>
            <a:endParaRPr lang="en-US" sz="28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Risk Management Strategy</a:t>
            </a:r>
            <a:endParaRPr lang="en-US" sz="2800" dirty="0">
              <a:latin typeface="Times New Roman" panose="02020603050405020304" pitchFamily="18" charset="0"/>
              <a:cs typeface="Times New Roman" panose="02020603050405020304" pitchFamily="18" charset="0"/>
            </a:endParaRPr>
          </a:p>
          <a:p>
            <a:pPr marL="914400" lvl="1" indent="-457200" algn="just">
              <a:buFont typeface="+mj-lt"/>
              <a:buAutoNum type="arabicPeriod"/>
            </a:pPr>
            <a:r>
              <a:rPr lang="en-US" sz="2800" b="0" u="none" baseline="0" dirty="0">
                <a:latin typeface="Times New Roman" panose="02020603050405020304" pitchFamily="18" charset="0"/>
                <a:cs typeface="Times New Roman" panose="02020603050405020304" pitchFamily="18" charset="0"/>
              </a:rPr>
              <a:t>Visa</a:t>
            </a:r>
            <a:endParaRPr lang="en-US" sz="2800" b="1" dirty="0">
              <a:latin typeface="Times New Roman" panose="02020603050405020304" pitchFamily="18" charset="0"/>
              <a:cs typeface="Times New Roman" panose="02020603050405020304" pitchFamily="18" charset="0"/>
            </a:endParaRPr>
          </a:p>
        </p:txBody>
      </p:sp>
      <p:pic>
        <p:nvPicPr>
          <p:cNvPr id="6" name="Picture 5" descr="logo_su_1.pdf">
            <a:extLst>
              <a:ext uri="{FF2B5EF4-FFF2-40B4-BE49-F238E27FC236}">
                <a16:creationId xmlns:a16="http://schemas.microsoft.com/office/drawing/2014/main" id="{D6352C7F-C162-4987-97FF-06C7114181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5753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II. Outbound Mobility</a:t>
            </a:r>
          </a:p>
        </p:txBody>
      </p:sp>
      <p:sp>
        <p:nvSpPr>
          <p:cNvPr id="6" name="CasellaDiTesto 5"/>
          <p:cNvSpPr txBox="1"/>
          <p:nvPr/>
        </p:nvSpPr>
        <p:spPr>
          <a:xfrm>
            <a:off x="314152" y="450641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4" name="Rectangle 3">
            <a:extLst>
              <a:ext uri="{FF2B5EF4-FFF2-40B4-BE49-F238E27FC236}">
                <a16:creationId xmlns:a16="http://schemas.microsoft.com/office/drawing/2014/main" id="{7580637E-282E-BB47-8F76-A5964681CF9A}"/>
              </a:ext>
            </a:extLst>
          </p:cNvPr>
          <p:cNvSpPr/>
          <p:nvPr/>
        </p:nvSpPr>
        <p:spPr>
          <a:xfrm>
            <a:off x="0" y="1059317"/>
            <a:ext cx="8008883"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O</a:t>
            </a:r>
            <a:r>
              <a:rPr lang="en-US" sz="2800" b="1" i="0" u="none" strike="noStrike" baseline="0" dirty="0">
                <a:latin typeface="Times New Roman" panose="02020603050405020304" pitchFamily="18" charset="0"/>
                <a:cs typeface="Times New Roman" panose="02020603050405020304" pitchFamily="18" charset="0"/>
              </a:rPr>
              <a:t>pportunities for students and </a:t>
            </a:r>
            <a:r>
              <a:rPr lang="en-US" sz="2800" b="1" i="0" u="none" strike="noStrike" baseline="0" dirty="0" err="1">
                <a:latin typeface="Times New Roman" panose="02020603050405020304" pitchFamily="18" charset="0"/>
                <a:cs typeface="Times New Roman" panose="02020603050405020304" pitchFamily="18" charset="0"/>
              </a:rPr>
              <a:t>satff</a:t>
            </a:r>
            <a:r>
              <a:rPr lang="en-US" sz="2800" b="1" i="0" u="none" strike="noStrike" baseline="0" dirty="0">
                <a:latin typeface="Times New Roman" panose="02020603050405020304" pitchFamily="18" charset="0"/>
                <a:cs typeface="Times New Roman" panose="02020603050405020304" pitchFamily="18" charset="0"/>
              </a:rPr>
              <a:t>:</a:t>
            </a:r>
          </a:p>
          <a:p>
            <a:pPr marL="914400" lvl="1"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a:t>
            </a:r>
            <a:r>
              <a:rPr lang="en-US" sz="2800" b="0" i="0" u="none" strike="noStrike" baseline="0" dirty="0">
                <a:latin typeface="Times New Roman" panose="02020603050405020304" pitchFamily="18" charset="0"/>
                <a:cs typeface="Times New Roman" panose="02020603050405020304" pitchFamily="18" charset="0"/>
              </a:rPr>
              <a:t>o experience academic </a:t>
            </a:r>
            <a:r>
              <a:rPr lang="en-US" sz="2800" b="0" i="0" u="none" strike="noStrike" baseline="0" dirty="0" err="1">
                <a:latin typeface="Times New Roman" panose="02020603050405020304" pitchFamily="18" charset="0"/>
                <a:cs typeface="Times New Roman" panose="02020603050405020304" pitchFamily="18" charset="0"/>
              </a:rPr>
              <a:t>programmes</a:t>
            </a:r>
            <a:r>
              <a:rPr lang="en-US" sz="280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offered at another university, </a:t>
            </a:r>
          </a:p>
          <a:p>
            <a:pPr marL="914400" lvl="1" indent="-457200" algn="just">
              <a:buFont typeface="Wingdings" panose="05000000000000000000" pitchFamily="2" charset="2"/>
              <a:buChar char="ü"/>
            </a:pPr>
            <a:r>
              <a:rPr lang="en-US" sz="2800" b="0" i="0" u="none" strike="noStrike" baseline="0" dirty="0">
                <a:latin typeface="Times New Roman" panose="02020603050405020304" pitchFamily="18" charset="0"/>
                <a:cs typeface="Times New Roman" panose="02020603050405020304" pitchFamily="18" charset="0"/>
              </a:rPr>
              <a:t>to achieve and expand the educational experience for students/staff, </a:t>
            </a:r>
          </a:p>
          <a:p>
            <a:pPr marL="914400" lvl="1"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a:t>
            </a:r>
            <a:r>
              <a:rPr lang="en-US" sz="2800" b="0" i="0" u="none" strike="noStrike" baseline="0" dirty="0">
                <a:latin typeface="Times New Roman" panose="02020603050405020304" pitchFamily="18" charset="0"/>
                <a:cs typeface="Times New Roman" panose="02020603050405020304" pitchFamily="18" charset="0"/>
              </a:rPr>
              <a:t>o enhance their understanding of global issues and perspectives related to their </a:t>
            </a:r>
            <a:r>
              <a:rPr lang="en-US" sz="2800" dirty="0">
                <a:latin typeface="Times New Roman" panose="02020603050405020304" pitchFamily="18" charset="0"/>
                <a:cs typeface="Times New Roman" panose="02020603050405020304" pitchFamily="18" charset="0"/>
              </a:rPr>
              <a:t> f</a:t>
            </a:r>
            <a:r>
              <a:rPr lang="en-US" sz="2800" b="0" i="0" u="none" strike="noStrike" baseline="0" dirty="0">
                <a:latin typeface="Times New Roman" panose="02020603050405020304" pitchFamily="18" charset="0"/>
                <a:cs typeface="Times New Roman" panose="02020603050405020304" pitchFamily="18" charset="0"/>
              </a:rPr>
              <a:t>ields of study.</a:t>
            </a:r>
          </a:p>
        </p:txBody>
      </p:sp>
      <p:pic>
        <p:nvPicPr>
          <p:cNvPr id="7" name="Picture 6" descr="logo_su_1.pdf">
            <a:extLst>
              <a:ext uri="{FF2B5EF4-FFF2-40B4-BE49-F238E27FC236}">
                <a16:creationId xmlns:a16="http://schemas.microsoft.com/office/drawing/2014/main" id="{F1344E8E-ABC8-4909-9792-42DE09EC36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087794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85"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314152" y="450641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3" name="Rectangle 2">
            <a:extLst>
              <a:ext uri="{FF2B5EF4-FFF2-40B4-BE49-F238E27FC236}">
                <a16:creationId xmlns:a16="http://schemas.microsoft.com/office/drawing/2014/main" id="{BAD312B7-E5C4-7341-8B07-E63E9EE2FB99}"/>
              </a:ext>
            </a:extLst>
          </p:cNvPr>
          <p:cNvSpPr/>
          <p:nvPr/>
        </p:nvSpPr>
        <p:spPr>
          <a:xfrm>
            <a:off x="0" y="1059317"/>
            <a:ext cx="7999498" cy="48320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buFont typeface="Wingdings" panose="05000000000000000000" pitchFamily="2" charset="2"/>
              <a:buChar char="q"/>
            </a:pPr>
            <a:r>
              <a:rPr lang="en-US" sz="2800" b="1" i="1" u="sng" strike="noStrike" baseline="0" dirty="0">
                <a:latin typeface="Times New Roman" panose="02020603050405020304" pitchFamily="18" charset="0"/>
                <a:cs typeface="Times New Roman" panose="02020603050405020304" pitchFamily="18" charset="0"/>
              </a:rPr>
              <a:t>Sending </a:t>
            </a:r>
            <a:r>
              <a:rPr lang="en-US" sz="2800" b="1" i="1" u="sng" dirty="0">
                <a:latin typeface="Times New Roman" panose="02020603050405020304" pitchFamily="18" charset="0"/>
                <a:cs typeface="Times New Roman" panose="02020603050405020304" pitchFamily="18" charset="0"/>
              </a:rPr>
              <a:t>University (SU)</a:t>
            </a:r>
            <a:r>
              <a:rPr lang="en-US" sz="2800" b="1" i="1" strike="noStrike" baseline="0" dirty="0">
                <a:latin typeface="Times New Roman" panose="02020603050405020304" pitchFamily="18" charset="0"/>
                <a:cs typeface="Times New Roman" panose="02020603050405020304" pitchFamily="18" charset="0"/>
              </a:rPr>
              <a:t>: </a:t>
            </a:r>
          </a:p>
          <a:p>
            <a:pPr marL="914400" lvl="1" indent="-457200" algn="just">
              <a:buFont typeface="Wingdings" panose="05000000000000000000" pitchFamily="2" charset="2"/>
              <a:buChar char="ü"/>
            </a:pPr>
            <a:r>
              <a:rPr lang="en-US" sz="2800" b="0" i="0" u="none" strike="noStrike" baseline="0" dirty="0">
                <a:latin typeface="Times New Roman" panose="02020603050405020304" pitchFamily="18" charset="0"/>
                <a:cs typeface="Times New Roman" panose="02020603050405020304" pitchFamily="18" charset="0"/>
              </a:rPr>
              <a:t>in charge of selecting students/staff and sending them abroad. </a:t>
            </a:r>
          </a:p>
          <a:p>
            <a:pPr marL="914400" lvl="1" indent="-457200" algn="thaiDist">
              <a:buFont typeface="Wingdings" panose="05000000000000000000" pitchFamily="2" charset="2"/>
              <a:buChar char="ü"/>
            </a:pPr>
            <a:r>
              <a:rPr lang="en-US" sz="2800" b="0" i="0" u="none" strike="noStrike" baseline="0" dirty="0">
                <a:latin typeface="Times New Roman" panose="02020603050405020304" pitchFamily="18" charset="0"/>
                <a:cs typeface="Times New Roman" panose="02020603050405020304" pitchFamily="18" charset="0"/>
              </a:rPr>
              <a:t>supporting applications, preparation,  monitoring and recognition related to the mobility period.</a:t>
            </a:r>
          </a:p>
          <a:p>
            <a:pPr marL="342900" indent="-342900" algn="just">
              <a:buFont typeface="Wingdings" panose="05000000000000000000" pitchFamily="2" charset="2"/>
              <a:buChar char="q"/>
            </a:pPr>
            <a:r>
              <a:rPr lang="en-US" sz="2800" b="1" i="1" u="sng" strike="noStrike" baseline="0" dirty="0">
                <a:latin typeface="Times New Roman" panose="02020603050405020304" pitchFamily="18" charset="0"/>
                <a:cs typeface="Times New Roman" panose="02020603050405020304" pitchFamily="18" charset="0"/>
              </a:rPr>
              <a:t>Receiving </a:t>
            </a:r>
            <a:r>
              <a:rPr lang="en-US" sz="2800" b="1" i="1" u="sng" dirty="0">
                <a:latin typeface="Times New Roman" panose="02020603050405020304" pitchFamily="18" charset="0"/>
                <a:cs typeface="Times New Roman" panose="02020603050405020304" pitchFamily="18" charset="0"/>
              </a:rPr>
              <a:t>University (RU)</a:t>
            </a:r>
            <a:r>
              <a:rPr lang="en-US" sz="2800" b="1" i="1" strike="noStrike" baseline="0" dirty="0">
                <a:latin typeface="Times New Roman" panose="02020603050405020304" pitchFamily="18" charset="0"/>
                <a:cs typeface="Times New Roman" panose="02020603050405020304" pitchFamily="18" charset="0"/>
              </a:rPr>
              <a:t>: </a:t>
            </a:r>
          </a:p>
          <a:p>
            <a:pPr marL="914400" lvl="1" indent="-457200" algn="just">
              <a:buFont typeface="Wingdings" panose="05000000000000000000" pitchFamily="2" charset="2"/>
              <a:buChar char="ü"/>
            </a:pPr>
            <a:r>
              <a:rPr lang="en-US" sz="2800" b="0" i="0" strike="noStrike" baseline="0" dirty="0">
                <a:latin typeface="Times New Roman" panose="02020603050405020304" pitchFamily="18" charset="0"/>
                <a:cs typeface="Times New Roman" panose="02020603050405020304" pitchFamily="18" charset="0"/>
              </a:rPr>
              <a:t>in </a:t>
            </a:r>
            <a:r>
              <a:rPr lang="en-US" sz="2800" b="0" i="0" u="none" strike="noStrike" baseline="0" dirty="0">
                <a:latin typeface="Times New Roman" panose="02020603050405020304" pitchFamily="18" charset="0"/>
                <a:cs typeface="Times New Roman" panose="02020603050405020304" pitchFamily="18" charset="0"/>
              </a:rPr>
              <a:t>charge of receiving students/staff from abroad.</a:t>
            </a:r>
          </a:p>
          <a:p>
            <a:pPr marL="914400" lvl="1" indent="-457200" algn="just">
              <a:buFont typeface="Wingdings" panose="05000000000000000000" pitchFamily="2" charset="2"/>
              <a:buChar char="ü"/>
            </a:pPr>
            <a:r>
              <a:rPr lang="en-US" sz="2800" b="0" i="0" u="none" strike="noStrike" baseline="0" dirty="0">
                <a:latin typeface="Times New Roman" panose="02020603050405020304" pitchFamily="18" charset="0"/>
                <a:cs typeface="Times New Roman" panose="02020603050405020304" pitchFamily="18" charset="0"/>
              </a:rPr>
              <a:t>offering them a study program, training activities, or a teaching activity, etc.</a:t>
            </a: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logo_su_1.pdf">
            <a:extLst>
              <a:ext uri="{FF2B5EF4-FFF2-40B4-BE49-F238E27FC236}">
                <a16:creationId xmlns:a16="http://schemas.microsoft.com/office/drawing/2014/main" id="{83A03643-3DF6-4B40-94E1-E6845936DF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3561729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85" y="0"/>
            <a:ext cx="8008883" cy="1010652"/>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Calibri" panose="020F0502020204030204" pitchFamily="34" charset="0"/>
                <a:cs typeface="Calibri" panose="020F0502020204030204" pitchFamily="34" charset="0"/>
              </a:rPr>
              <a:t>Outbound Mobility (</a:t>
            </a:r>
            <a:r>
              <a:rPr lang="en-US" sz="3200" b="1" dirty="0" err="1">
                <a:latin typeface="Calibri" panose="020F0502020204030204" pitchFamily="34" charset="0"/>
                <a:cs typeface="Calibri" panose="020F0502020204030204" pitchFamily="34" charset="0"/>
              </a:rPr>
              <a:t>cont</a:t>
            </a:r>
            <a:r>
              <a:rPr lang="en-US" sz="3200" b="1" dirty="0">
                <a:latin typeface="Calibri" panose="020F0502020204030204" pitchFamily="34" charset="0"/>
                <a:cs typeface="Calibri" panose="020F0502020204030204" pitchFamily="34" charset="0"/>
              </a:rPr>
              <a:t>)</a:t>
            </a:r>
          </a:p>
        </p:txBody>
      </p:sp>
      <p:sp>
        <p:nvSpPr>
          <p:cNvPr id="6" name="CasellaDiTesto 5"/>
          <p:cNvSpPr txBox="1"/>
          <p:nvPr/>
        </p:nvSpPr>
        <p:spPr>
          <a:xfrm>
            <a:off x="314152" y="4506415"/>
            <a:ext cx="8470232" cy="523220"/>
          </a:xfrm>
          <a:prstGeom prst="rect">
            <a:avLst/>
          </a:prstGeom>
          <a:solidFill>
            <a:schemeClr val="bg1"/>
          </a:solidFill>
        </p:spPr>
        <p:txBody>
          <a:bodyPr wrap="square" rtlCol="0">
            <a:spAutoFit/>
          </a:bodyPr>
          <a:lstStyle/>
          <a:p>
            <a:pPr algn="just"/>
            <a:endParaRPr lang="en-US" sz="2800" dirty="0">
              <a:solidFill>
                <a:srgbClr val="0070C0"/>
              </a:solidFill>
            </a:endParaRPr>
          </a:p>
        </p:txBody>
      </p:sp>
      <p:pic>
        <p:nvPicPr>
          <p:cNvPr id="11" name="Immagine 10"/>
          <p:cNvPicPr>
            <a:picLocks noChangeAspect="1"/>
          </p:cNvPicPr>
          <p:nvPr/>
        </p:nvPicPr>
        <p:blipFill>
          <a:blip r:embed="rId3"/>
          <a:stretch>
            <a:fillRect/>
          </a:stretch>
        </p:blipFill>
        <p:spPr>
          <a:xfrm>
            <a:off x="8116250" y="0"/>
            <a:ext cx="939795" cy="1010652"/>
          </a:xfrm>
          <a:prstGeom prst="rect">
            <a:avLst/>
          </a:prstGeom>
        </p:spPr>
      </p:pic>
      <p:pic>
        <p:nvPicPr>
          <p:cNvPr id="12" name="Immagine 11"/>
          <p:cNvPicPr>
            <a:picLocks noChangeAspect="1"/>
          </p:cNvPicPr>
          <p:nvPr/>
        </p:nvPicPr>
        <p:blipFill>
          <a:blip r:embed="rId4"/>
          <a:stretch>
            <a:fillRect/>
          </a:stretch>
        </p:blipFill>
        <p:spPr>
          <a:xfrm>
            <a:off x="6784723" y="6255359"/>
            <a:ext cx="1999661" cy="335309"/>
          </a:xfrm>
          <a:prstGeom prst="rect">
            <a:avLst/>
          </a:prstGeom>
        </p:spPr>
      </p:pic>
      <p:sp>
        <p:nvSpPr>
          <p:cNvPr id="3" name="Rectangle 2">
            <a:extLst>
              <a:ext uri="{FF2B5EF4-FFF2-40B4-BE49-F238E27FC236}">
                <a16:creationId xmlns:a16="http://schemas.microsoft.com/office/drawing/2014/main" id="{BAD312B7-E5C4-7341-8B07-E63E9EE2FB99}"/>
              </a:ext>
            </a:extLst>
          </p:cNvPr>
          <p:cNvSpPr/>
          <p:nvPr/>
        </p:nvSpPr>
        <p:spPr>
          <a:xfrm>
            <a:off x="48991" y="1012954"/>
            <a:ext cx="8008883" cy="48320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buAutoNum type="arabicPeriod"/>
            </a:pPr>
            <a:r>
              <a:rPr lang="en-US" sz="2800" b="1" strike="noStrike" baseline="0" dirty="0">
                <a:latin typeface="Times New Roman" panose="02020603050405020304" pitchFamily="18" charset="0"/>
                <a:cs typeface="Times New Roman" panose="02020603050405020304" pitchFamily="18" charset="0"/>
              </a:rPr>
              <a:t>Setting Criteria</a:t>
            </a:r>
          </a:p>
          <a:p>
            <a:pPr marL="914400" lvl="1" indent="-457200" algn="just">
              <a:buFont typeface="+mj-lt"/>
              <a:buAutoNum type="arabicParenR"/>
            </a:pPr>
            <a:r>
              <a:rPr lang="en-US" sz="2800" b="1" i="0" u="none" strike="noStrike" baseline="0" dirty="0">
                <a:latin typeface="Times New Roman" panose="02020603050405020304" pitchFamily="18" charset="0"/>
                <a:cs typeface="Times New Roman" panose="02020603050405020304" pitchFamily="18" charset="0"/>
              </a:rPr>
              <a:t>Type of </a:t>
            </a:r>
            <a:r>
              <a:rPr lang="en-US" sz="2800" b="1" i="0" u="none" strike="noStrike" baseline="0" dirty="0" err="1">
                <a:latin typeface="Times New Roman" panose="02020603050405020304" pitchFamily="18" charset="0"/>
                <a:cs typeface="Times New Roman" panose="02020603050405020304" pitchFamily="18" charset="0"/>
              </a:rPr>
              <a:t>programme</a:t>
            </a:r>
            <a:r>
              <a:rPr lang="en-US" sz="2800" b="0" i="0" u="none" strike="noStrike" baseline="0" dirty="0">
                <a:latin typeface="Times New Roman" panose="02020603050405020304" pitchFamily="18" charset="0"/>
                <a:cs typeface="Times New Roman" panose="02020603050405020304" pitchFamily="18" charset="0"/>
              </a:rPr>
              <a:t>:  </a:t>
            </a:r>
            <a:r>
              <a:rPr lang="en-US" sz="2800" b="0" i="1" u="none" strike="noStrike" baseline="0" dirty="0">
                <a:latin typeface="Times New Roman" panose="02020603050405020304" pitchFamily="18" charset="0"/>
                <a:cs typeface="Times New Roman" panose="02020603050405020304" pitchFamily="18" charset="0"/>
              </a:rPr>
              <a:t>(</a:t>
            </a:r>
            <a:r>
              <a:rPr lang="en-US" sz="2800" b="0" u="none" strike="noStrike" baseline="0" dirty="0">
                <a:latin typeface="Times New Roman" panose="02020603050405020304" pitchFamily="18" charset="0"/>
                <a:cs typeface="Times New Roman" panose="02020603050405020304" pitchFamily="18" charset="0"/>
              </a:rPr>
              <a:t>Semester exchange/ short-term exchange</a:t>
            </a:r>
            <a:r>
              <a:rPr lang="en-US" sz="2800" dirty="0">
                <a:latin typeface="Times New Roman" panose="02020603050405020304" pitchFamily="18" charset="0"/>
                <a:cs typeface="Times New Roman" panose="02020603050405020304" pitchFamily="18" charset="0"/>
              </a:rPr>
              <a:t>).</a:t>
            </a:r>
            <a:endParaRPr lang="en-US" sz="2800" b="0" i="1" u="none" strike="noStrike" baseline="0" dirty="0">
              <a:latin typeface="Times New Roman" panose="02020603050405020304" pitchFamily="18" charset="0"/>
              <a:cs typeface="Times New Roman" panose="02020603050405020304" pitchFamily="18" charset="0"/>
            </a:endParaRPr>
          </a:p>
          <a:p>
            <a:pPr marL="914400" lvl="1" indent="-457200" algn="just">
              <a:buFont typeface="+mj-lt"/>
              <a:buAutoNum type="arabicParenR"/>
            </a:pPr>
            <a:r>
              <a:rPr lang="en-US" sz="2800" b="1" i="0" u="none" strike="noStrike" baseline="0" dirty="0">
                <a:latin typeface="Times New Roman" panose="02020603050405020304" pitchFamily="18" charset="0"/>
                <a:cs typeface="Times New Roman" panose="02020603050405020304" pitchFamily="18" charset="0"/>
              </a:rPr>
              <a:t>Aim of the study:  </a:t>
            </a:r>
            <a:r>
              <a:rPr lang="en-US" sz="2800" b="0" strike="noStrike" baseline="0" dirty="0">
                <a:solidFill>
                  <a:schemeClr val="tx1"/>
                </a:solidFill>
                <a:latin typeface="Times New Roman" panose="02020603050405020304" pitchFamily="18" charset="0"/>
                <a:cs typeface="Times New Roman" panose="02020603050405020304" pitchFamily="18" charset="0"/>
              </a:rPr>
              <a:t>(Study </a:t>
            </a:r>
            <a:r>
              <a:rPr lang="en-US" sz="2800" b="0" strike="noStrike" baseline="0" dirty="0" err="1">
                <a:solidFill>
                  <a:schemeClr val="tx1"/>
                </a:solidFill>
                <a:latin typeface="Times New Roman" panose="02020603050405020304" pitchFamily="18" charset="0"/>
                <a:cs typeface="Times New Roman" panose="02020603050405020304" pitchFamily="18" charset="0"/>
              </a:rPr>
              <a:t>programme</a:t>
            </a:r>
            <a:r>
              <a:rPr lang="en-US" sz="2800" b="0" strike="noStrike" baseline="0" dirty="0">
                <a:solidFill>
                  <a:schemeClr val="tx1"/>
                </a:solidFill>
                <a:latin typeface="Times New Roman" panose="02020603050405020304" pitchFamily="18" charset="0"/>
                <a:cs typeface="Times New Roman" panose="02020603050405020304" pitchFamily="18" charset="0"/>
              </a:rPr>
              <a:t> /internships / study tour / contest / seminar / workshop/ conference)</a:t>
            </a:r>
          </a:p>
          <a:p>
            <a:pPr marL="914400" lvl="1" indent="-457200" algn="just">
              <a:buFont typeface="+mj-lt"/>
              <a:buAutoNum type="arabicParenR"/>
            </a:pPr>
            <a:r>
              <a:rPr lang="en-US" sz="2800" b="1" i="0" u="none" strike="noStrike" baseline="0" dirty="0">
                <a:latin typeface="Times New Roman" panose="02020603050405020304" pitchFamily="18" charset="0"/>
                <a:cs typeface="Times New Roman" panose="02020603050405020304" pitchFamily="18" charset="0"/>
              </a:rPr>
              <a:t>Field of the study.</a:t>
            </a:r>
          </a:p>
          <a:p>
            <a:pPr marL="914400" lvl="1" indent="-457200" algn="just">
              <a:buFont typeface="+mj-lt"/>
              <a:buAutoNum type="arabicParenR"/>
            </a:pPr>
            <a:r>
              <a:rPr lang="en-US" sz="2800" b="1" i="0" u="none" strike="noStrike" baseline="0" dirty="0">
                <a:latin typeface="Times New Roman" panose="02020603050405020304" pitchFamily="18" charset="0"/>
                <a:cs typeface="Times New Roman" panose="02020603050405020304" pitchFamily="18" charset="0"/>
              </a:rPr>
              <a:t>Starting time and duration of study.</a:t>
            </a:r>
          </a:p>
          <a:p>
            <a:pPr marL="914400" lvl="1" indent="-457200" algn="just">
              <a:buFont typeface="+mj-lt"/>
              <a:buAutoNum type="arabicParenR"/>
            </a:pPr>
            <a:r>
              <a:rPr lang="en-US" sz="2800" b="1" i="0" u="none" strike="noStrike" baseline="0" dirty="0">
                <a:latin typeface="Times New Roman" panose="02020603050405020304" pitchFamily="18" charset="0"/>
                <a:cs typeface="Times New Roman" panose="02020603050405020304" pitchFamily="18" charset="0"/>
              </a:rPr>
              <a:t>Funding: </a:t>
            </a:r>
            <a:r>
              <a:rPr lang="en-US" sz="2800" b="0" u="none" strike="noStrike" baseline="0" dirty="0">
                <a:solidFill>
                  <a:schemeClr val="tx1"/>
                </a:solidFill>
                <a:latin typeface="Times New Roman" panose="02020603050405020304" pitchFamily="18" charset="0"/>
                <a:cs typeface="Times New Roman" panose="02020603050405020304" pitchFamily="18" charset="0"/>
              </a:rPr>
              <a:t>(fully-funded or requiring a student contribution</a:t>
            </a:r>
          </a:p>
          <a:p>
            <a:pPr marL="914400" lvl="1" indent="-457200" algn="just">
              <a:buFont typeface="+mj-lt"/>
              <a:buAutoNum type="arabicParenR"/>
            </a:pPr>
            <a:r>
              <a:rPr lang="en-US" sz="2800" b="1" i="0" u="none" strike="noStrike" baseline="0" dirty="0">
                <a:latin typeface="Times New Roman" panose="02020603050405020304" pitchFamily="18" charset="0"/>
                <a:cs typeface="Times New Roman" panose="02020603050405020304" pitchFamily="18" charset="0"/>
              </a:rPr>
              <a:t>Designated universities and available seats.</a:t>
            </a:r>
          </a:p>
        </p:txBody>
      </p:sp>
      <p:pic>
        <p:nvPicPr>
          <p:cNvPr id="7" name="Picture 6" descr="logo_su_1.pdf">
            <a:extLst>
              <a:ext uri="{FF2B5EF4-FFF2-40B4-BE49-F238E27FC236}">
                <a16:creationId xmlns:a16="http://schemas.microsoft.com/office/drawing/2014/main" id="{84300757-F746-49C2-A3A8-DC4A823AA5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95" y="5792607"/>
            <a:ext cx="942059" cy="1098757"/>
          </a:xfrm>
          <a:prstGeom prst="rect">
            <a:avLst/>
          </a:prstGeom>
        </p:spPr>
      </p:pic>
    </p:spTree>
    <p:extLst>
      <p:ext uri="{BB962C8B-B14F-4D97-AF65-F5344CB8AC3E}">
        <p14:creationId xmlns:p14="http://schemas.microsoft.com/office/powerpoint/2010/main" val="2798695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10541</TotalTime>
  <Words>2627</Words>
  <Application>Microsoft Office PowerPoint</Application>
  <PresentationFormat>On-screen Show (4:3)</PresentationFormat>
  <Paragraphs>370</Paragraphs>
  <Slides>32</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Calibri</vt:lpstr>
      <vt:lpstr>Calibri Light</vt:lpstr>
      <vt:lpstr>Calibri Light,Italic</vt:lpstr>
      <vt:lpstr>Century Gothic</vt:lpstr>
      <vt:lpstr>Times New Roman</vt:lpstr>
      <vt:lpstr>Wingdings</vt:lpstr>
      <vt:lpstr>COPERTINA</vt:lpstr>
      <vt:lpstr>DIAPOSITIVE</vt:lpstr>
      <vt:lpstr>Office Theme</vt:lpstr>
      <vt:lpstr>PowerPoint Presentation</vt:lpstr>
      <vt:lpstr>International Relations Office Handbook</vt:lpstr>
      <vt:lpstr>IRO Handbook</vt:lpstr>
      <vt:lpstr>Strategies</vt:lpstr>
      <vt:lpstr>2. Infrastructure Development Strategy Targeting Mobility Programmes</vt:lpstr>
      <vt:lpstr>3. Management</vt:lpstr>
      <vt:lpstr>II. Outbound Mobility</vt:lpstr>
      <vt:lpstr>Outbound Mobility (cont)</vt:lpstr>
      <vt:lpstr>Outbound Mobility (cont)</vt:lpstr>
      <vt:lpstr>Outbound Mobility (cont)</vt:lpstr>
      <vt:lpstr>Outbound Mobility (cont)</vt:lpstr>
      <vt:lpstr>Outbound Mobility (cont)</vt:lpstr>
      <vt:lpstr>Outbound Mobility (cont)</vt:lpstr>
      <vt:lpstr>Outbound Mobility (cont)</vt:lpstr>
      <vt:lpstr>Outbound Mobility (cont)</vt:lpstr>
      <vt:lpstr>Outbound Mobility (cont)</vt:lpstr>
      <vt:lpstr>Outbound Mobility (cont)</vt:lpstr>
      <vt:lpstr>Outbound Mobility (cont)</vt:lpstr>
      <vt:lpstr>III. Inbound Mobility </vt:lpstr>
      <vt:lpstr>Inbound Mobility (cont)</vt:lpstr>
      <vt:lpstr>Inbound Mobility </vt:lpstr>
      <vt:lpstr>Inbound Mobility </vt:lpstr>
      <vt:lpstr>Inbound Mobility </vt:lpstr>
      <vt:lpstr>Inbound Mobility </vt:lpstr>
      <vt:lpstr>Inbound Mobility </vt:lpstr>
      <vt:lpstr>Inbound Mobility </vt:lpstr>
      <vt:lpstr>Inbound Mobility </vt:lpstr>
      <vt:lpstr>IV. Inbound Staff Mobility</vt:lpstr>
      <vt:lpstr>Before Arrival of the Researcher/Staff</vt:lpstr>
      <vt:lpstr>Before Arrival of the Researcher/Staff</vt:lpstr>
      <vt:lpstr>After Arrival of the Researcher / Staff</vt:lpstr>
      <vt:lpstr>PowerPoint Presentation</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 Ippolito</dc:creator>
  <cp:lastModifiedBy>Dell</cp:lastModifiedBy>
  <cp:revision>1270</cp:revision>
  <dcterms:created xsi:type="dcterms:W3CDTF">2019-09-24T09:10:35Z</dcterms:created>
  <dcterms:modified xsi:type="dcterms:W3CDTF">2021-11-30T15:42:35Z</dcterms:modified>
</cp:coreProperties>
</file>